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1195" r:id="rId5"/>
    <p:sldId id="1196" r:id="rId6"/>
    <p:sldId id="1200" r:id="rId7"/>
    <p:sldId id="1204" r:id="rId8"/>
    <p:sldId id="1205" r:id="rId9"/>
    <p:sldId id="1206" r:id="rId10"/>
    <p:sldId id="1215" r:id="rId11"/>
    <p:sldId id="256" r:id="rId12"/>
    <p:sldId id="1197" r:id="rId13"/>
    <p:sldId id="1201" r:id="rId14"/>
    <p:sldId id="1202" r:id="rId15"/>
    <p:sldId id="1207" r:id="rId16"/>
    <p:sldId id="1208" r:id="rId17"/>
    <p:sldId id="1209" r:id="rId18"/>
    <p:sldId id="1210" r:id="rId19"/>
    <p:sldId id="1213" r:id="rId20"/>
    <p:sldId id="1212" r:id="rId21"/>
    <p:sldId id="1198" r:id="rId22"/>
    <p:sldId id="11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2FF8E-04A0-535F-2B9E-33304E0A6B6E}" v="5" dt="2025-03-05T09:18:21.686"/>
    <p1510:client id="{29493B2F-3120-0F00-288C-951E20A7DAA5}" v="38" dt="2025-03-04T19:58:23.290"/>
    <p1510:client id="{4671FAAF-3A4B-4C9C-9E1D-7277E5912DA8}" v="261" dt="2025-03-05T11:58:31.108"/>
    <p1510:client id="{4BFBD30E-B6B2-E4A4-A99D-DDA563AABE8E}" v="1295" dt="2025-03-04T18:15:54.470"/>
    <p1510:client id="{5D947B55-4419-4AFD-9D95-1C92116B5FD7}" v="48" dt="2025-03-04T18:22:36.311"/>
    <p1510:client id="{61322AB9-7CD8-6CD6-37A6-8B7FF3EF764F}" v="4" dt="2025-03-05T09:15:21.426"/>
    <p1510:client id="{62F94FB8-1A02-4B69-8E50-24693F2C5F39}" v="1" dt="2025-03-05T14:38:18.840"/>
    <p1510:client id="{8449F886-700D-4EEF-5077-C0054A7FC92E}" v="6" dt="2025-03-05T11:42:11.482"/>
    <p1510:client id="{9C083C25-E2EC-5BFF-6B7F-B65207FD8D32}" v="1" dt="2025-03-05T12:04:02.054"/>
    <p1510:client id="{C20D7443-9982-7217-9D1B-A954ECA355C2}" v="371" dt="2025-03-05T08:46:13.642"/>
    <p1510:client id="{E511E95B-71CC-1B7B-ABDD-8E0A0F7DC04A}" v="1110" dt="2025-03-05T08:38:28.5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LACE, Samantha (NHS LANCASHIRE AND SOUTH CUMBRIA INTEGRATED CARE BOARD)" userId="S::samantha.wallace9@nhs.net::2639624f-df38-42c6-89e7-3365de523ac0" providerId="AD" clId="Web-{20D2FF8E-04A0-535F-2B9E-33304E0A6B6E}"/>
    <pc:docChg chg="modSld">
      <pc:chgData name="WALLACE, Samantha (NHS LANCASHIRE AND SOUTH CUMBRIA INTEGRATED CARE BOARD)" userId="S::samantha.wallace9@nhs.net::2639624f-df38-42c6-89e7-3365de523ac0" providerId="AD" clId="Web-{20D2FF8E-04A0-535F-2B9E-33304E0A6B6E}" dt="2025-03-05T09:18:21.686" v="3" actId="20577"/>
      <pc:docMkLst>
        <pc:docMk/>
      </pc:docMkLst>
      <pc:sldChg chg="modSp">
        <pc:chgData name="WALLACE, Samantha (NHS LANCASHIRE AND SOUTH CUMBRIA INTEGRATED CARE BOARD)" userId="S::samantha.wallace9@nhs.net::2639624f-df38-42c6-89e7-3365de523ac0" providerId="AD" clId="Web-{20D2FF8E-04A0-535F-2B9E-33304E0A6B6E}" dt="2025-03-05T09:18:21.686" v="3" actId="20577"/>
        <pc:sldMkLst>
          <pc:docMk/>
          <pc:sldMk cId="850360350" sldId="1214"/>
        </pc:sldMkLst>
        <pc:spChg chg="mod">
          <ac:chgData name="WALLACE, Samantha (NHS LANCASHIRE AND SOUTH CUMBRIA INTEGRATED CARE BOARD)" userId="S::samantha.wallace9@nhs.net::2639624f-df38-42c6-89e7-3365de523ac0" providerId="AD" clId="Web-{20D2FF8E-04A0-535F-2B9E-33304E0A6B6E}" dt="2025-03-05T08:43:18.448" v="0" actId="20577"/>
          <ac:spMkLst>
            <pc:docMk/>
            <pc:sldMk cId="850360350" sldId="1214"/>
            <ac:spMk id="2" creationId="{1606FBB1-2A3A-CF51-8825-6A36B5474C68}"/>
          </ac:spMkLst>
        </pc:spChg>
        <pc:spChg chg="mod">
          <ac:chgData name="WALLACE, Samantha (NHS LANCASHIRE AND SOUTH CUMBRIA INTEGRATED CARE BOARD)" userId="S::samantha.wallace9@nhs.net::2639624f-df38-42c6-89e7-3365de523ac0" providerId="AD" clId="Web-{20D2FF8E-04A0-535F-2B9E-33304E0A6B6E}" dt="2025-03-05T09:18:21.686" v="3" actId="20577"/>
          <ac:spMkLst>
            <pc:docMk/>
            <pc:sldMk cId="850360350" sldId="1214"/>
            <ac:spMk id="3" creationId="{E3984B78-C906-093A-47B0-4E205D004843}"/>
          </ac:spMkLst>
        </pc:spChg>
      </pc:sldChg>
    </pc:docChg>
  </pc:docChgLst>
  <pc:docChgLst>
    <pc:chgData name="TINSON, Peter (NHS LANCASHIRE AND SOUTH CUMBRIA ICB - 02M)" userId="S::peter.tinson@nhs.net::76a80814-3846-4ce2-ad9e-522d7cb843f7" providerId="AD" clId="Web-{E511E95B-71CC-1B7B-ABDD-8E0A0F7DC04A}"/>
    <pc:docChg chg="addSld delSld modSld sldOrd">
      <pc:chgData name="TINSON, Peter (NHS LANCASHIRE AND SOUTH CUMBRIA ICB - 02M)" userId="S::peter.tinson@nhs.net::76a80814-3846-4ce2-ad9e-522d7cb843f7" providerId="AD" clId="Web-{E511E95B-71CC-1B7B-ABDD-8E0A0F7DC04A}" dt="2025-03-05T08:38:03.301" v="1116" actId="20577"/>
      <pc:docMkLst>
        <pc:docMk/>
      </pc:docMkLst>
      <pc:sldChg chg="modSp">
        <pc:chgData name="TINSON, Peter (NHS LANCASHIRE AND SOUTH CUMBRIA ICB - 02M)" userId="S::peter.tinson@nhs.net::76a80814-3846-4ce2-ad9e-522d7cb843f7" providerId="AD" clId="Web-{E511E95B-71CC-1B7B-ABDD-8E0A0F7DC04A}" dt="2025-03-05T08:29:34.194" v="1102" actId="20577"/>
        <pc:sldMkLst>
          <pc:docMk/>
          <pc:sldMk cId="4143902258" sldId="1200"/>
        </pc:sldMkLst>
        <pc:spChg chg="mod">
          <ac:chgData name="TINSON, Peter (NHS LANCASHIRE AND SOUTH CUMBRIA ICB - 02M)" userId="S::peter.tinson@nhs.net::76a80814-3846-4ce2-ad9e-522d7cb843f7" providerId="AD" clId="Web-{E511E95B-71CC-1B7B-ABDD-8E0A0F7DC04A}" dt="2025-03-05T08:29:34.194" v="1102" actId="20577"/>
          <ac:spMkLst>
            <pc:docMk/>
            <pc:sldMk cId="4143902258" sldId="1200"/>
            <ac:spMk id="3" creationId="{79A162E7-6683-21F6-D6FF-299B12935C60}"/>
          </ac:spMkLst>
        </pc:spChg>
      </pc:sldChg>
      <pc:sldChg chg="modSp">
        <pc:chgData name="TINSON, Peter (NHS LANCASHIRE AND SOUTH CUMBRIA ICB - 02M)" userId="S::peter.tinson@nhs.net::76a80814-3846-4ce2-ad9e-522d7cb843f7" providerId="AD" clId="Web-{E511E95B-71CC-1B7B-ABDD-8E0A0F7DC04A}" dt="2025-03-05T08:14:10.623" v="1069" actId="20577"/>
        <pc:sldMkLst>
          <pc:docMk/>
          <pc:sldMk cId="398207048" sldId="1202"/>
        </pc:sldMkLst>
        <pc:spChg chg="mod">
          <ac:chgData name="TINSON, Peter (NHS LANCASHIRE AND SOUTH CUMBRIA ICB - 02M)" userId="S::peter.tinson@nhs.net::76a80814-3846-4ce2-ad9e-522d7cb843f7" providerId="AD" clId="Web-{E511E95B-71CC-1B7B-ABDD-8E0A0F7DC04A}" dt="2025-03-05T08:14:10.623" v="1069" actId="20577"/>
          <ac:spMkLst>
            <pc:docMk/>
            <pc:sldMk cId="398207048" sldId="1202"/>
            <ac:spMk id="3" creationId="{0B9E1077-877E-A7DE-EA8D-C4EC326D3278}"/>
          </ac:spMkLst>
        </pc:spChg>
      </pc:sldChg>
      <pc:sldChg chg="modSp">
        <pc:chgData name="TINSON, Peter (NHS LANCASHIRE AND SOUTH CUMBRIA ICB - 02M)" userId="S::peter.tinson@nhs.net::76a80814-3846-4ce2-ad9e-522d7cb843f7" providerId="AD" clId="Web-{E511E95B-71CC-1B7B-ABDD-8E0A0F7DC04A}" dt="2025-03-05T08:05:56.908" v="1057" actId="20577"/>
        <pc:sldMkLst>
          <pc:docMk/>
          <pc:sldMk cId="4130197936" sldId="1205"/>
        </pc:sldMkLst>
        <pc:spChg chg="mod">
          <ac:chgData name="TINSON, Peter (NHS LANCASHIRE AND SOUTH CUMBRIA ICB - 02M)" userId="S::peter.tinson@nhs.net::76a80814-3846-4ce2-ad9e-522d7cb843f7" providerId="AD" clId="Web-{E511E95B-71CC-1B7B-ABDD-8E0A0F7DC04A}" dt="2025-03-05T08:05:56.908" v="1057" actId="20577"/>
          <ac:spMkLst>
            <pc:docMk/>
            <pc:sldMk cId="4130197936" sldId="1205"/>
            <ac:spMk id="3" creationId="{F6C2F5DD-735A-2B27-AC20-99BDE811B922}"/>
          </ac:spMkLst>
        </pc:spChg>
      </pc:sldChg>
      <pc:sldChg chg="modSp">
        <pc:chgData name="TINSON, Peter (NHS LANCASHIRE AND SOUTH CUMBRIA ICB - 02M)" userId="S::peter.tinson@nhs.net::76a80814-3846-4ce2-ad9e-522d7cb843f7" providerId="AD" clId="Web-{E511E95B-71CC-1B7B-ABDD-8E0A0F7DC04A}" dt="2025-03-04T20:39:46.312" v="956" actId="14100"/>
        <pc:sldMkLst>
          <pc:docMk/>
          <pc:sldMk cId="2681933136" sldId="1206"/>
        </pc:sldMkLst>
        <pc:picChg chg="mod">
          <ac:chgData name="TINSON, Peter (NHS LANCASHIRE AND SOUTH CUMBRIA ICB - 02M)" userId="S::peter.tinson@nhs.net::76a80814-3846-4ce2-ad9e-522d7cb843f7" providerId="AD" clId="Web-{E511E95B-71CC-1B7B-ABDD-8E0A0F7DC04A}" dt="2025-03-04T20:39:46.312" v="956" actId="14100"/>
          <ac:picMkLst>
            <pc:docMk/>
            <pc:sldMk cId="2681933136" sldId="1206"/>
            <ac:picMk id="3" creationId="{F9D70CCB-BCB0-8BAC-F4C6-114C35E6BB4A}"/>
          </ac:picMkLst>
        </pc:picChg>
      </pc:sldChg>
      <pc:sldChg chg="addSp delSp modSp new del">
        <pc:chgData name="TINSON, Peter (NHS LANCASHIRE AND SOUTH CUMBRIA ICB - 02M)" userId="S::peter.tinson@nhs.net::76a80814-3846-4ce2-ad9e-522d7cb843f7" providerId="AD" clId="Web-{E511E95B-71CC-1B7B-ABDD-8E0A0F7DC04A}" dt="2025-03-04T19:59:27.569" v="8"/>
        <pc:sldMkLst>
          <pc:docMk/>
          <pc:sldMk cId="3292268118" sldId="1208"/>
        </pc:sldMkLst>
        <pc:spChg chg="del">
          <ac:chgData name="TINSON, Peter (NHS LANCASHIRE AND SOUTH CUMBRIA ICB - 02M)" userId="S::peter.tinson@nhs.net::76a80814-3846-4ce2-ad9e-522d7cb843f7" providerId="AD" clId="Web-{E511E95B-71CC-1B7B-ABDD-8E0A0F7DC04A}" dt="2025-03-04T19:58:47.927" v="2"/>
          <ac:spMkLst>
            <pc:docMk/>
            <pc:sldMk cId="3292268118" sldId="1208"/>
            <ac:spMk id="2" creationId="{C6437BC1-3DE7-5C38-B7EB-05A17860137A}"/>
          </ac:spMkLst>
        </pc:spChg>
        <pc:spChg chg="del">
          <ac:chgData name="TINSON, Peter (NHS LANCASHIRE AND SOUTH CUMBRIA ICB - 02M)" userId="S::peter.tinson@nhs.net::76a80814-3846-4ce2-ad9e-522d7cb843f7" providerId="AD" clId="Web-{E511E95B-71CC-1B7B-ABDD-8E0A0F7DC04A}" dt="2025-03-04T19:58:50.614" v="3"/>
          <ac:spMkLst>
            <pc:docMk/>
            <pc:sldMk cId="3292268118" sldId="1208"/>
            <ac:spMk id="3" creationId="{64676F8E-D9F4-644D-1A12-D081A710D054}"/>
          </ac:spMkLst>
        </pc:spChg>
        <pc:picChg chg="add del mod">
          <ac:chgData name="TINSON, Peter (NHS LANCASHIRE AND SOUTH CUMBRIA ICB - 02M)" userId="S::peter.tinson@nhs.net::76a80814-3846-4ce2-ad9e-522d7cb843f7" providerId="AD" clId="Web-{E511E95B-71CC-1B7B-ABDD-8E0A0F7DC04A}" dt="2025-03-04T19:59:04.865" v="5"/>
          <ac:picMkLst>
            <pc:docMk/>
            <pc:sldMk cId="3292268118" sldId="1208"/>
            <ac:picMk id="4" creationId="{5AC96093-36A3-C43C-EC2C-DBDE2092BA49}"/>
          </ac:picMkLst>
        </pc:picChg>
        <pc:picChg chg="add del mod">
          <ac:chgData name="TINSON, Peter (NHS LANCASHIRE AND SOUTH CUMBRIA ICB - 02M)" userId="S::peter.tinson@nhs.net::76a80814-3846-4ce2-ad9e-522d7cb843f7" providerId="AD" clId="Web-{E511E95B-71CC-1B7B-ABDD-8E0A0F7DC04A}" dt="2025-03-04T19:59:21.522" v="7"/>
          <ac:picMkLst>
            <pc:docMk/>
            <pc:sldMk cId="3292268118" sldId="1208"/>
            <ac:picMk id="5" creationId="{55E777C2-10AA-9302-40D9-B6C5D45329D4}"/>
          </ac:picMkLst>
        </pc:picChg>
      </pc:sldChg>
      <pc:sldChg chg="del">
        <pc:chgData name="TINSON, Peter (NHS LANCASHIRE AND SOUTH CUMBRIA ICB - 02M)" userId="S::peter.tinson@nhs.net::76a80814-3846-4ce2-ad9e-522d7cb843f7" providerId="AD" clId="Web-{E511E95B-71CC-1B7B-ABDD-8E0A0F7DC04A}" dt="2025-03-04T19:58:36.536" v="0"/>
        <pc:sldMkLst>
          <pc:docMk/>
          <pc:sldMk cId="3973535585" sldId="1208"/>
        </pc:sldMkLst>
      </pc:sldChg>
      <pc:sldChg chg="addSp delSp modSp new">
        <pc:chgData name="TINSON, Peter (NHS LANCASHIRE AND SOUTH CUMBRIA ICB - 02M)" userId="S::peter.tinson@nhs.net::76a80814-3846-4ce2-ad9e-522d7cb843f7" providerId="AD" clId="Web-{E511E95B-71CC-1B7B-ABDD-8E0A0F7DC04A}" dt="2025-03-04T20:08:37.132" v="35"/>
        <pc:sldMkLst>
          <pc:docMk/>
          <pc:sldMk cId="4104650675" sldId="1208"/>
        </pc:sldMkLst>
        <pc:spChg chg="del">
          <ac:chgData name="TINSON, Peter (NHS LANCASHIRE AND SOUTH CUMBRIA ICB - 02M)" userId="S::peter.tinson@nhs.net::76a80814-3846-4ce2-ad9e-522d7cb843f7" providerId="AD" clId="Web-{E511E95B-71CC-1B7B-ABDD-8E0A0F7DC04A}" dt="2025-03-04T19:59:33.788" v="10"/>
          <ac:spMkLst>
            <pc:docMk/>
            <pc:sldMk cId="4104650675" sldId="1208"/>
            <ac:spMk id="2" creationId="{817C42B2-7F01-F600-33D2-D519C9A622C3}"/>
          </ac:spMkLst>
        </pc:spChg>
        <pc:spChg chg="del">
          <ac:chgData name="TINSON, Peter (NHS LANCASHIRE AND SOUTH CUMBRIA ICB - 02M)" userId="S::peter.tinson@nhs.net::76a80814-3846-4ce2-ad9e-522d7cb843f7" providerId="AD" clId="Web-{E511E95B-71CC-1B7B-ABDD-8E0A0F7DC04A}" dt="2025-03-04T20:00:03.867" v="11"/>
          <ac:spMkLst>
            <pc:docMk/>
            <pc:sldMk cId="4104650675" sldId="1208"/>
            <ac:spMk id="3" creationId="{31460B18-FF79-5851-64B0-F925A4AAFF83}"/>
          </ac:spMkLst>
        </pc:spChg>
        <pc:picChg chg="add del mod">
          <ac:chgData name="TINSON, Peter (NHS LANCASHIRE AND SOUTH CUMBRIA ICB - 02M)" userId="S::peter.tinson@nhs.net::76a80814-3846-4ce2-ad9e-522d7cb843f7" providerId="AD" clId="Web-{E511E95B-71CC-1B7B-ABDD-8E0A0F7DC04A}" dt="2025-03-04T20:06:53.113" v="34"/>
          <ac:picMkLst>
            <pc:docMk/>
            <pc:sldMk cId="4104650675" sldId="1208"/>
            <ac:picMk id="4" creationId="{ACCBC82C-2EF3-12FC-2F3B-66C88EF45973}"/>
          </ac:picMkLst>
        </pc:picChg>
        <pc:picChg chg="add mod">
          <ac:chgData name="TINSON, Peter (NHS LANCASHIRE AND SOUTH CUMBRIA ICB - 02M)" userId="S::peter.tinson@nhs.net::76a80814-3846-4ce2-ad9e-522d7cb843f7" providerId="AD" clId="Web-{E511E95B-71CC-1B7B-ABDD-8E0A0F7DC04A}" dt="2025-03-04T20:08:37.132" v="35"/>
          <ac:picMkLst>
            <pc:docMk/>
            <pc:sldMk cId="4104650675" sldId="1208"/>
            <ac:picMk id="5" creationId="{F7019E3F-0418-7A4E-5132-4E82D5C5761E}"/>
          </ac:picMkLst>
        </pc:picChg>
      </pc:sldChg>
      <pc:sldChg chg="addSp delSp modSp add replId">
        <pc:chgData name="TINSON, Peter (NHS LANCASHIRE AND SOUTH CUMBRIA ICB - 02M)" userId="S::peter.tinson@nhs.net::76a80814-3846-4ce2-ad9e-522d7cb843f7" providerId="AD" clId="Web-{E511E95B-71CC-1B7B-ABDD-8E0A0F7DC04A}" dt="2025-03-04T20:09:19.242" v="37"/>
        <pc:sldMkLst>
          <pc:docMk/>
          <pc:sldMk cId="3194685595" sldId="1209"/>
        </pc:sldMkLst>
        <pc:picChg chg="add del mod">
          <ac:chgData name="TINSON, Peter (NHS LANCASHIRE AND SOUTH CUMBRIA ICB - 02M)" userId="S::peter.tinson@nhs.net::76a80814-3846-4ce2-ad9e-522d7cb843f7" providerId="AD" clId="Web-{E511E95B-71CC-1B7B-ABDD-8E0A0F7DC04A}" dt="2025-03-04T20:08:48.038" v="36"/>
          <ac:picMkLst>
            <pc:docMk/>
            <pc:sldMk cId="3194685595" sldId="1209"/>
            <ac:picMk id="2" creationId="{CAD0653A-3DB6-DE4A-C9D9-CC10F4A7BB3B}"/>
          </ac:picMkLst>
        </pc:picChg>
        <pc:picChg chg="add mod">
          <ac:chgData name="TINSON, Peter (NHS LANCASHIRE AND SOUTH CUMBRIA ICB - 02M)" userId="S::peter.tinson@nhs.net::76a80814-3846-4ce2-ad9e-522d7cb843f7" providerId="AD" clId="Web-{E511E95B-71CC-1B7B-ABDD-8E0A0F7DC04A}" dt="2025-03-04T20:09:19.242" v="37"/>
          <ac:picMkLst>
            <pc:docMk/>
            <pc:sldMk cId="3194685595" sldId="1209"/>
            <ac:picMk id="3" creationId="{B909BCC8-6115-FF7A-E4B0-A8B243DD7F35}"/>
          </ac:picMkLst>
        </pc:picChg>
        <pc:picChg chg="del">
          <ac:chgData name="TINSON, Peter (NHS LANCASHIRE AND SOUTH CUMBRIA ICB - 02M)" userId="S::peter.tinson@nhs.net::76a80814-3846-4ce2-ad9e-522d7cb843f7" providerId="AD" clId="Web-{E511E95B-71CC-1B7B-ABDD-8E0A0F7DC04A}" dt="2025-03-04T20:01:51.604" v="17"/>
          <ac:picMkLst>
            <pc:docMk/>
            <pc:sldMk cId="3194685595" sldId="1209"/>
            <ac:picMk id="4" creationId="{BA55B6AD-E94E-6AB0-46AA-1247B7BC9743}"/>
          </ac:picMkLst>
        </pc:picChg>
      </pc:sldChg>
      <pc:sldChg chg="addSp delSp modSp add replId">
        <pc:chgData name="TINSON, Peter (NHS LANCASHIRE AND SOUTH CUMBRIA ICB - 02M)" userId="S::peter.tinson@nhs.net::76a80814-3846-4ce2-ad9e-522d7cb843f7" providerId="AD" clId="Web-{E511E95B-71CC-1B7B-ABDD-8E0A0F7DC04A}" dt="2025-03-04T20:09:43.040" v="39"/>
        <pc:sldMkLst>
          <pc:docMk/>
          <pc:sldMk cId="2851236677" sldId="1210"/>
        </pc:sldMkLst>
        <pc:picChg chg="del">
          <ac:chgData name="TINSON, Peter (NHS LANCASHIRE AND SOUTH CUMBRIA ICB - 02M)" userId="S::peter.tinson@nhs.net::76a80814-3846-4ce2-ad9e-522d7cb843f7" providerId="AD" clId="Web-{E511E95B-71CC-1B7B-ABDD-8E0A0F7DC04A}" dt="2025-03-04T20:04:36.734" v="28"/>
          <ac:picMkLst>
            <pc:docMk/>
            <pc:sldMk cId="2851236677" sldId="1210"/>
            <ac:picMk id="2" creationId="{5DAACF89-3B26-95BC-DAB3-7325D0C6EA4E}"/>
          </ac:picMkLst>
        </pc:picChg>
        <pc:picChg chg="add del mod">
          <ac:chgData name="TINSON, Peter (NHS LANCASHIRE AND SOUTH CUMBRIA ICB - 02M)" userId="S::peter.tinson@nhs.net::76a80814-3846-4ce2-ad9e-522d7cb843f7" providerId="AD" clId="Web-{E511E95B-71CC-1B7B-ABDD-8E0A0F7DC04A}" dt="2025-03-04T20:09:26.336" v="38"/>
          <ac:picMkLst>
            <pc:docMk/>
            <pc:sldMk cId="2851236677" sldId="1210"/>
            <ac:picMk id="3" creationId="{6E25B70E-233C-6A9D-97DB-F9123001DAFC}"/>
          </ac:picMkLst>
        </pc:picChg>
        <pc:picChg chg="add mod">
          <ac:chgData name="TINSON, Peter (NHS LANCASHIRE AND SOUTH CUMBRIA ICB - 02M)" userId="S::peter.tinson@nhs.net::76a80814-3846-4ce2-ad9e-522d7cb843f7" providerId="AD" clId="Web-{E511E95B-71CC-1B7B-ABDD-8E0A0F7DC04A}" dt="2025-03-04T20:09:43.040" v="39"/>
          <ac:picMkLst>
            <pc:docMk/>
            <pc:sldMk cId="2851236677" sldId="1210"/>
            <ac:picMk id="4" creationId="{CEDD9842-09F2-A76B-D85C-92714C91A991}"/>
          </ac:picMkLst>
        </pc:picChg>
      </pc:sldChg>
      <pc:sldChg chg="delSp add del replId">
        <pc:chgData name="TINSON, Peter (NHS LANCASHIRE AND SOUTH CUMBRIA ICB - 02M)" userId="S::peter.tinson@nhs.net::76a80814-3846-4ce2-ad9e-522d7cb843f7" providerId="AD" clId="Web-{E511E95B-71CC-1B7B-ABDD-8E0A0F7DC04A}" dt="2025-03-04T20:44:31.383" v="1038"/>
        <pc:sldMkLst>
          <pc:docMk/>
          <pc:sldMk cId="4149467012" sldId="1211"/>
        </pc:sldMkLst>
        <pc:picChg chg="del">
          <ac:chgData name="TINSON, Peter (NHS LANCASHIRE AND SOUTH CUMBRIA ICB - 02M)" userId="S::peter.tinson@nhs.net::76a80814-3846-4ce2-ad9e-522d7cb843f7" providerId="AD" clId="Web-{E511E95B-71CC-1B7B-ABDD-8E0A0F7DC04A}" dt="2025-03-04T20:05:22.220" v="33"/>
          <ac:picMkLst>
            <pc:docMk/>
            <pc:sldMk cId="4149467012" sldId="1211"/>
            <ac:picMk id="3" creationId="{820A0959-A7CB-F533-CC53-E5A75CD9373C}"/>
          </ac:picMkLst>
        </pc:picChg>
      </pc:sldChg>
      <pc:sldChg chg="modSp add ord replId">
        <pc:chgData name="TINSON, Peter (NHS LANCASHIRE AND SOUTH CUMBRIA ICB - 02M)" userId="S::peter.tinson@nhs.net::76a80814-3846-4ce2-ad9e-522d7cb843f7" providerId="AD" clId="Web-{E511E95B-71CC-1B7B-ABDD-8E0A0F7DC04A}" dt="2025-03-04T20:10:59.058" v="46"/>
        <pc:sldMkLst>
          <pc:docMk/>
          <pc:sldMk cId="3305002189" sldId="1212"/>
        </pc:sldMkLst>
        <pc:spChg chg="mod">
          <ac:chgData name="TINSON, Peter (NHS LANCASHIRE AND SOUTH CUMBRIA ICB - 02M)" userId="S::peter.tinson@nhs.net::76a80814-3846-4ce2-ad9e-522d7cb843f7" providerId="AD" clId="Web-{E511E95B-71CC-1B7B-ABDD-8E0A0F7DC04A}" dt="2025-03-04T20:10:49.073" v="45" actId="20577"/>
          <ac:spMkLst>
            <pc:docMk/>
            <pc:sldMk cId="3305002189" sldId="1212"/>
            <ac:spMk id="2" creationId="{F43ADD14-83C9-DC12-7AB0-9443ED36A767}"/>
          </ac:spMkLst>
        </pc:spChg>
      </pc:sldChg>
      <pc:sldChg chg="modSp add ord replId">
        <pc:chgData name="TINSON, Peter (NHS LANCASHIRE AND SOUTH CUMBRIA ICB - 02M)" userId="S::peter.tinson@nhs.net::76a80814-3846-4ce2-ad9e-522d7cb843f7" providerId="AD" clId="Web-{E511E95B-71CC-1B7B-ABDD-8E0A0F7DC04A}" dt="2025-03-05T08:38:03.301" v="1116" actId="20577"/>
        <pc:sldMkLst>
          <pc:docMk/>
          <pc:sldMk cId="397733660" sldId="1213"/>
        </pc:sldMkLst>
        <pc:spChg chg="mod">
          <ac:chgData name="TINSON, Peter (NHS LANCASHIRE AND SOUTH CUMBRIA ICB - 02M)" userId="S::peter.tinson@nhs.net::76a80814-3846-4ce2-ad9e-522d7cb843f7" providerId="AD" clId="Web-{E511E95B-71CC-1B7B-ABDD-8E0A0F7DC04A}" dt="2025-03-04T20:13:06.187" v="61" actId="20577"/>
          <ac:spMkLst>
            <pc:docMk/>
            <pc:sldMk cId="397733660" sldId="1213"/>
            <ac:spMk id="2" creationId="{BAEB7722-A4FD-3021-BFF4-486725D16694}"/>
          </ac:spMkLst>
        </pc:spChg>
        <pc:spChg chg="mod">
          <ac:chgData name="TINSON, Peter (NHS LANCASHIRE AND SOUTH CUMBRIA ICB - 02M)" userId="S::peter.tinson@nhs.net::76a80814-3846-4ce2-ad9e-522d7cb843f7" providerId="AD" clId="Web-{E511E95B-71CC-1B7B-ABDD-8E0A0F7DC04A}" dt="2025-03-05T08:38:03.301" v="1116" actId="20577"/>
          <ac:spMkLst>
            <pc:docMk/>
            <pc:sldMk cId="397733660" sldId="1213"/>
            <ac:spMk id="3" creationId="{879EF701-05B0-E4F1-8373-659D6BB5D500}"/>
          </ac:spMkLst>
        </pc:spChg>
      </pc:sldChg>
    </pc:docChg>
  </pc:docChgLst>
  <pc:docChgLst>
    <pc:chgData name="ROBERTS, Donna (NHS LANCASHIRE AND SOUTH CUMBRIA ICB - 00X)" userId="S::donna.roberts1@nhs.net::28620746-4708-42cd-b837-68da58435f30" providerId="AD" clId="Web-{C20D7443-9982-7217-9D1B-A954ECA355C2}"/>
    <pc:docChg chg="addSld modSld">
      <pc:chgData name="ROBERTS, Donna (NHS LANCASHIRE AND SOUTH CUMBRIA ICB - 00X)" userId="S::donna.roberts1@nhs.net::28620746-4708-42cd-b837-68da58435f30" providerId="AD" clId="Web-{C20D7443-9982-7217-9D1B-A954ECA355C2}" dt="2025-03-05T08:46:13.642" v="333"/>
      <pc:docMkLst>
        <pc:docMk/>
      </pc:docMkLst>
      <pc:sldChg chg="modSp">
        <pc:chgData name="ROBERTS, Donna (NHS LANCASHIRE AND SOUTH CUMBRIA ICB - 00X)" userId="S::donna.roberts1@nhs.net::28620746-4708-42cd-b837-68da58435f30" providerId="AD" clId="Web-{C20D7443-9982-7217-9D1B-A954ECA355C2}" dt="2025-03-05T08:40:41.447" v="216"/>
        <pc:sldMkLst>
          <pc:docMk/>
          <pc:sldMk cId="2157727928" sldId="256"/>
        </pc:sldMkLst>
        <pc:graphicFrameChg chg="mod modGraphic">
          <ac:chgData name="ROBERTS, Donna (NHS LANCASHIRE AND SOUTH CUMBRIA ICB - 00X)" userId="S::donna.roberts1@nhs.net::28620746-4708-42cd-b837-68da58435f30" providerId="AD" clId="Web-{C20D7443-9982-7217-9D1B-A954ECA355C2}" dt="2025-03-05T08:40:41.447" v="216"/>
          <ac:graphicFrameMkLst>
            <pc:docMk/>
            <pc:sldMk cId="2157727928" sldId="256"/>
            <ac:graphicFrameMk id="4" creationId="{E8A26EC5-77E4-D1CB-D4B4-71546602A9DB}"/>
          </ac:graphicFrameMkLst>
        </pc:graphicFrameChg>
      </pc:sldChg>
      <pc:sldChg chg="modSp">
        <pc:chgData name="ROBERTS, Donna (NHS LANCASHIRE AND SOUTH CUMBRIA ICB - 00X)" userId="S::donna.roberts1@nhs.net::28620746-4708-42cd-b837-68da58435f30" providerId="AD" clId="Web-{C20D7443-9982-7217-9D1B-A954ECA355C2}" dt="2025-03-05T08:46:13.642" v="333"/>
        <pc:sldMkLst>
          <pc:docMk/>
          <pc:sldMk cId="716164567" sldId="1198"/>
        </pc:sldMkLst>
        <pc:graphicFrameChg chg="mod modGraphic">
          <ac:chgData name="ROBERTS, Donna (NHS LANCASHIRE AND SOUTH CUMBRIA ICB - 00X)" userId="S::donna.roberts1@nhs.net::28620746-4708-42cd-b837-68da58435f30" providerId="AD" clId="Web-{C20D7443-9982-7217-9D1B-A954ECA355C2}" dt="2025-03-05T08:46:13.642" v="333"/>
          <ac:graphicFrameMkLst>
            <pc:docMk/>
            <pc:sldMk cId="716164567" sldId="1198"/>
            <ac:graphicFrameMk id="7" creationId="{AC8AA8FD-D64B-F7BA-B9CA-C45BBA9DF3A0}"/>
          </ac:graphicFrameMkLst>
        </pc:graphicFrameChg>
      </pc:sldChg>
      <pc:sldChg chg="modSp new">
        <pc:chgData name="ROBERTS, Donna (NHS LANCASHIRE AND SOUTH CUMBRIA ICB - 00X)" userId="S::donna.roberts1@nhs.net::28620746-4708-42cd-b837-68da58435f30" providerId="AD" clId="Web-{C20D7443-9982-7217-9D1B-A954ECA355C2}" dt="2025-03-05T08:45:31.360" v="269" actId="20577"/>
        <pc:sldMkLst>
          <pc:docMk/>
          <pc:sldMk cId="850360350" sldId="1214"/>
        </pc:sldMkLst>
        <pc:spChg chg="mod">
          <ac:chgData name="ROBERTS, Donna (NHS LANCASHIRE AND SOUTH CUMBRIA ICB - 00X)" userId="S::donna.roberts1@nhs.net::28620746-4708-42cd-b837-68da58435f30" providerId="AD" clId="Web-{C20D7443-9982-7217-9D1B-A954ECA355C2}" dt="2025-03-05T08:23:51.953" v="29" actId="20577"/>
          <ac:spMkLst>
            <pc:docMk/>
            <pc:sldMk cId="850360350" sldId="1214"/>
            <ac:spMk id="2" creationId="{1606FBB1-2A3A-CF51-8825-6A36B5474C68}"/>
          </ac:spMkLst>
        </pc:spChg>
        <pc:spChg chg="mod">
          <ac:chgData name="ROBERTS, Donna (NHS LANCASHIRE AND SOUTH CUMBRIA ICB - 00X)" userId="S::donna.roberts1@nhs.net::28620746-4708-42cd-b837-68da58435f30" providerId="AD" clId="Web-{C20D7443-9982-7217-9D1B-A954ECA355C2}" dt="2025-03-05T08:45:31.360" v="269" actId="20577"/>
          <ac:spMkLst>
            <pc:docMk/>
            <pc:sldMk cId="850360350" sldId="1214"/>
            <ac:spMk id="3" creationId="{E3984B78-C906-093A-47B0-4E205D004843}"/>
          </ac:spMkLst>
        </pc:spChg>
      </pc:sldChg>
    </pc:docChg>
  </pc:docChgLst>
  <pc:docChgLst>
    <pc:chgData name="ROBERTS, Donna (NHS LANCASHIRE AND SOUTH CUMBRIA ICB - 00X)" userId="28620746-4708-42cd-b837-68da58435f30" providerId="ADAL" clId="{4671FAAF-3A4B-4C9C-9E1D-7277E5912DA8}"/>
    <pc:docChg chg="undo custSel delSld modSld sldOrd">
      <pc:chgData name="ROBERTS, Donna (NHS LANCASHIRE AND SOUTH CUMBRIA ICB - 00X)" userId="28620746-4708-42cd-b837-68da58435f30" providerId="ADAL" clId="{4671FAAF-3A4B-4C9C-9E1D-7277E5912DA8}" dt="2025-03-05T11:58:31.108" v="901" actId="1076"/>
      <pc:docMkLst>
        <pc:docMk/>
      </pc:docMkLst>
      <pc:sldChg chg="modSp mod">
        <pc:chgData name="ROBERTS, Donna (NHS LANCASHIRE AND SOUTH CUMBRIA ICB - 00X)" userId="28620746-4708-42cd-b837-68da58435f30" providerId="ADAL" clId="{4671FAAF-3A4B-4C9C-9E1D-7277E5912DA8}" dt="2025-03-05T10:14:06.401" v="706" actId="20577"/>
        <pc:sldMkLst>
          <pc:docMk/>
          <pc:sldMk cId="2157727928" sldId="256"/>
        </pc:sldMkLst>
        <pc:spChg chg="mod">
          <ac:chgData name="ROBERTS, Donna (NHS LANCASHIRE AND SOUTH CUMBRIA ICB - 00X)" userId="28620746-4708-42cd-b837-68da58435f30" providerId="ADAL" clId="{4671FAAF-3A4B-4C9C-9E1D-7277E5912DA8}" dt="2025-03-05T10:14:06.401" v="706" actId="20577"/>
          <ac:spMkLst>
            <pc:docMk/>
            <pc:sldMk cId="2157727928" sldId="256"/>
            <ac:spMk id="2" creationId="{FE98778E-CA7C-D1C1-21BE-DA15563555AF}"/>
          </ac:spMkLst>
        </pc:spChg>
      </pc:sldChg>
      <pc:sldChg chg="modSp mod">
        <pc:chgData name="ROBERTS, Donna (NHS LANCASHIRE AND SOUTH CUMBRIA ICB - 00X)" userId="28620746-4708-42cd-b837-68da58435f30" providerId="ADAL" clId="{4671FAAF-3A4B-4C9C-9E1D-7277E5912DA8}" dt="2025-03-05T10:17:23.487" v="708" actId="27636"/>
        <pc:sldMkLst>
          <pc:docMk/>
          <pc:sldMk cId="465507175" sldId="1197"/>
        </pc:sldMkLst>
        <pc:spChg chg="mod">
          <ac:chgData name="ROBERTS, Donna (NHS LANCASHIRE AND SOUTH CUMBRIA ICB - 00X)" userId="28620746-4708-42cd-b837-68da58435f30" providerId="ADAL" clId="{4671FAAF-3A4B-4C9C-9E1D-7277E5912DA8}" dt="2025-03-05T10:17:23.487" v="708" actId="27636"/>
          <ac:spMkLst>
            <pc:docMk/>
            <pc:sldMk cId="465507175" sldId="1197"/>
            <ac:spMk id="2" creationId="{27C9A136-84AE-561A-9227-72D1BABB1DFB}"/>
          </ac:spMkLst>
        </pc:spChg>
      </pc:sldChg>
      <pc:sldChg chg="modSp mod">
        <pc:chgData name="ROBERTS, Donna (NHS LANCASHIRE AND SOUTH CUMBRIA ICB - 00X)" userId="28620746-4708-42cd-b837-68da58435f30" providerId="ADAL" clId="{4671FAAF-3A4B-4C9C-9E1D-7277E5912DA8}" dt="2025-03-05T10:20:34.803" v="809" actId="20577"/>
        <pc:sldMkLst>
          <pc:docMk/>
          <pc:sldMk cId="716164567" sldId="1198"/>
        </pc:sldMkLst>
        <pc:graphicFrameChg chg="modGraphic">
          <ac:chgData name="ROBERTS, Donna (NHS LANCASHIRE AND SOUTH CUMBRIA ICB - 00X)" userId="28620746-4708-42cd-b837-68da58435f30" providerId="ADAL" clId="{4671FAAF-3A4B-4C9C-9E1D-7277E5912DA8}" dt="2025-03-05T10:20:34.803" v="809" actId="20577"/>
          <ac:graphicFrameMkLst>
            <pc:docMk/>
            <pc:sldMk cId="716164567" sldId="1198"/>
            <ac:graphicFrameMk id="7" creationId="{AC8AA8FD-D64B-F7BA-B9CA-C45BBA9DF3A0}"/>
          </ac:graphicFrameMkLst>
        </pc:graphicFrameChg>
      </pc:sldChg>
      <pc:sldChg chg="ord">
        <pc:chgData name="ROBERTS, Donna (NHS LANCASHIRE AND SOUTH CUMBRIA ICB - 00X)" userId="28620746-4708-42cd-b837-68da58435f30" providerId="ADAL" clId="{4671FAAF-3A4B-4C9C-9E1D-7277E5912DA8}" dt="2025-03-05T09:34:31.959" v="1"/>
        <pc:sldMkLst>
          <pc:docMk/>
          <pc:sldMk cId="398207048" sldId="1202"/>
        </pc:sldMkLst>
      </pc:sldChg>
      <pc:sldChg chg="modSp mod">
        <pc:chgData name="ROBERTS, Donna (NHS LANCASHIRE AND SOUTH CUMBRIA ICB - 00X)" userId="28620746-4708-42cd-b837-68da58435f30" providerId="ADAL" clId="{4671FAAF-3A4B-4C9C-9E1D-7277E5912DA8}" dt="2025-03-05T11:58:31.108" v="901" actId="1076"/>
        <pc:sldMkLst>
          <pc:docMk/>
          <pc:sldMk cId="2851236677" sldId="1210"/>
        </pc:sldMkLst>
        <pc:picChg chg="mod">
          <ac:chgData name="ROBERTS, Donna (NHS LANCASHIRE AND SOUTH CUMBRIA ICB - 00X)" userId="28620746-4708-42cd-b837-68da58435f30" providerId="ADAL" clId="{4671FAAF-3A4B-4C9C-9E1D-7277E5912DA8}" dt="2025-03-05T11:58:31.108" v="901" actId="1076"/>
          <ac:picMkLst>
            <pc:docMk/>
            <pc:sldMk cId="2851236677" sldId="1210"/>
            <ac:picMk id="4" creationId="{CEDD9842-09F2-A76B-D85C-92714C91A991}"/>
          </ac:picMkLst>
        </pc:picChg>
      </pc:sldChg>
      <pc:sldChg chg="del">
        <pc:chgData name="ROBERTS, Donna (NHS LANCASHIRE AND SOUTH CUMBRIA ICB - 00X)" userId="28620746-4708-42cd-b837-68da58435f30" providerId="ADAL" clId="{4671FAAF-3A4B-4C9C-9E1D-7277E5912DA8}" dt="2025-03-05T10:13:50.358" v="705" actId="47"/>
        <pc:sldMkLst>
          <pc:docMk/>
          <pc:sldMk cId="850360350" sldId="1214"/>
        </pc:sldMkLst>
      </pc:sldChg>
      <pc:sldChg chg="addSp modSp mod">
        <pc:chgData name="ROBERTS, Donna (NHS LANCASHIRE AND SOUTH CUMBRIA ICB - 00X)" userId="28620746-4708-42cd-b837-68da58435f30" providerId="ADAL" clId="{4671FAAF-3A4B-4C9C-9E1D-7277E5912DA8}" dt="2025-03-05T11:52:45.442" v="900" actId="1076"/>
        <pc:sldMkLst>
          <pc:docMk/>
          <pc:sldMk cId="54967719" sldId="1215"/>
        </pc:sldMkLst>
        <pc:spChg chg="mod">
          <ac:chgData name="ROBERTS, Donna (NHS LANCASHIRE AND SOUTH CUMBRIA ICB - 00X)" userId="28620746-4708-42cd-b837-68da58435f30" providerId="ADAL" clId="{4671FAAF-3A4B-4C9C-9E1D-7277E5912DA8}" dt="2025-03-05T09:35:06.227" v="8" actId="20577"/>
          <ac:spMkLst>
            <pc:docMk/>
            <pc:sldMk cId="54967719" sldId="1215"/>
            <ac:spMk id="2" creationId="{33829DE2-0652-977F-7779-95D039FCF160}"/>
          </ac:spMkLst>
        </pc:spChg>
        <pc:spChg chg="mod">
          <ac:chgData name="ROBERTS, Donna (NHS LANCASHIRE AND SOUTH CUMBRIA ICB - 00X)" userId="28620746-4708-42cd-b837-68da58435f30" providerId="ADAL" clId="{4671FAAF-3A4B-4C9C-9E1D-7277E5912DA8}" dt="2025-03-05T11:52:45.442" v="900" actId="1076"/>
          <ac:spMkLst>
            <pc:docMk/>
            <pc:sldMk cId="54967719" sldId="1215"/>
            <ac:spMk id="3" creationId="{01DD1CBD-792F-55DF-8678-2C367F2A2552}"/>
          </ac:spMkLst>
        </pc:spChg>
        <pc:picChg chg="add mod">
          <ac:chgData name="ROBERTS, Donna (NHS LANCASHIRE AND SOUTH CUMBRIA ICB - 00X)" userId="28620746-4708-42cd-b837-68da58435f30" providerId="ADAL" clId="{4671FAAF-3A4B-4C9C-9E1D-7277E5912DA8}" dt="2025-03-05T09:48:27.972" v="299" actId="1076"/>
          <ac:picMkLst>
            <pc:docMk/>
            <pc:sldMk cId="54967719" sldId="1215"/>
            <ac:picMk id="4" creationId="{AEC7AE11-5F5F-55A2-F0C5-2AC42C7D2436}"/>
          </ac:picMkLst>
        </pc:picChg>
        <pc:picChg chg="add mod">
          <ac:chgData name="ROBERTS, Donna (NHS LANCASHIRE AND SOUTH CUMBRIA ICB - 00X)" userId="28620746-4708-42cd-b837-68da58435f30" providerId="ADAL" clId="{4671FAAF-3A4B-4C9C-9E1D-7277E5912DA8}" dt="2025-03-05T09:56:05.147" v="677" actId="1076"/>
          <ac:picMkLst>
            <pc:docMk/>
            <pc:sldMk cId="54967719" sldId="1215"/>
            <ac:picMk id="5" creationId="{D1780139-A1B5-2E40-9E03-73B6213AEDC8}"/>
          </ac:picMkLst>
        </pc:picChg>
      </pc:sldChg>
    </pc:docChg>
  </pc:docChgLst>
  <pc:docChgLst>
    <pc:chgData name="WALLACE, Samantha (NHS LANCASHIRE AND SOUTH CUMBRIA INTEGRATED CARE BOARD)" userId="2639624f-df38-42c6-89e7-3365de523ac0" providerId="ADAL" clId="{7676EE47-3B71-446A-98FE-CC0F083CAAAC}"/>
    <pc:docChg chg="custSel addSld modSld sldOrd">
      <pc:chgData name="WALLACE, Samantha (NHS LANCASHIRE AND SOUTH CUMBRIA INTEGRATED CARE BOARD)" userId="2639624f-df38-42c6-89e7-3365de523ac0" providerId="ADAL" clId="{7676EE47-3B71-446A-98FE-CC0F083CAAAC}" dt="2025-03-03T16:22:04.617" v="1717" actId="20577"/>
      <pc:docMkLst>
        <pc:docMk/>
      </pc:docMkLst>
      <pc:sldChg chg="addSp delSp modSp mod ord">
        <pc:chgData name="WALLACE, Samantha (NHS LANCASHIRE AND SOUTH CUMBRIA INTEGRATED CARE BOARD)" userId="2639624f-df38-42c6-89e7-3365de523ac0" providerId="ADAL" clId="{7676EE47-3B71-446A-98FE-CC0F083CAAAC}" dt="2025-03-03T13:10:57.700" v="1022" actId="27636"/>
        <pc:sldMkLst>
          <pc:docMk/>
          <pc:sldMk cId="2157727928" sldId="256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3:10:57.700" v="1022" actId="27636"/>
          <ac:spMkLst>
            <pc:docMk/>
            <pc:sldMk cId="2157727928" sldId="256"/>
            <ac:spMk id="2" creationId="{FE98778E-CA7C-D1C1-21BE-DA15563555AF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4:55.584" v="138" actId="26606"/>
          <ac:spMkLst>
            <pc:docMk/>
            <pc:sldMk cId="2157727928" sldId="256"/>
            <ac:spMk id="16" creationId="{BA79A7CF-01AF-4178-9369-94E0C90EB046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4:55.584" v="138" actId="26606"/>
          <ac:spMkLst>
            <pc:docMk/>
            <pc:sldMk cId="2157727928" sldId="256"/>
            <ac:spMk id="18" creationId="{99413ED5-9ED4-4772-BCE4-2BCAE6B12E35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4:55.584" v="138" actId="26606"/>
          <ac:spMkLst>
            <pc:docMk/>
            <pc:sldMk cId="2157727928" sldId="256"/>
            <ac:spMk id="20" creationId="{04357C93-F0CB-4A1C-8F77-4E9063789819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4:55.584" v="138" actId="26606"/>
          <ac:spMkLst>
            <pc:docMk/>
            <pc:sldMk cId="2157727928" sldId="256"/>
            <ac:spMk id="22" creationId="{90F533E9-6690-41A8-A372-4C6C622D028D}"/>
          </ac:spMkLst>
        </pc:spChg>
        <pc:graphicFrameChg chg="mod modGraphic">
          <ac:chgData name="WALLACE, Samantha (NHS LANCASHIRE AND SOUTH CUMBRIA INTEGRATED CARE BOARD)" userId="2639624f-df38-42c6-89e7-3365de523ac0" providerId="ADAL" clId="{7676EE47-3B71-446A-98FE-CC0F083CAAAC}" dt="2025-03-03T12:35:51.499" v="162" actId="20577"/>
          <ac:graphicFrameMkLst>
            <pc:docMk/>
            <pc:sldMk cId="2157727928" sldId="256"/>
            <ac:graphicFrameMk id="4" creationId="{E8A26EC5-77E4-D1CB-D4B4-71546602A9DB}"/>
          </ac:graphicFrameMkLst>
        </pc:graphicFrameChg>
      </pc:sldChg>
      <pc:sldChg chg="modSp mod">
        <pc:chgData name="WALLACE, Samantha (NHS LANCASHIRE AND SOUTH CUMBRIA INTEGRATED CARE BOARD)" userId="2639624f-df38-42c6-89e7-3365de523ac0" providerId="ADAL" clId="{7676EE47-3B71-446A-98FE-CC0F083CAAAC}" dt="2025-03-03T16:19:43.756" v="1620" actId="27636"/>
        <pc:sldMkLst>
          <pc:docMk/>
          <pc:sldMk cId="3002432433" sldId="1195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6:19:43.756" v="1620" actId="27636"/>
          <ac:spMkLst>
            <pc:docMk/>
            <pc:sldMk cId="3002432433" sldId="1195"/>
            <ac:spMk id="5" creationId="{F5EB1BA1-9C9E-8E74-9AD2-3F90A3AED763}"/>
          </ac:spMkLst>
        </pc:spChg>
      </pc:sldChg>
      <pc:sldChg chg="modSp mod">
        <pc:chgData name="WALLACE, Samantha (NHS LANCASHIRE AND SOUTH CUMBRIA INTEGRATED CARE BOARD)" userId="2639624f-df38-42c6-89e7-3365de523ac0" providerId="ADAL" clId="{7676EE47-3B71-446A-98FE-CC0F083CAAAC}" dt="2025-03-03T16:19:06.122" v="1611" actId="20577"/>
        <pc:sldMkLst>
          <pc:docMk/>
          <pc:sldMk cId="1836733239" sldId="1196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6:19:06.122" v="1611" actId="20577"/>
          <ac:spMkLst>
            <pc:docMk/>
            <pc:sldMk cId="1836733239" sldId="1196"/>
            <ac:spMk id="3" creationId="{E55A1AAC-A410-A98E-87B1-9A1AE77E965D}"/>
          </ac:spMkLst>
        </pc:spChg>
      </pc:sldChg>
      <pc:sldChg chg="addSp delSp modSp mod ord">
        <pc:chgData name="WALLACE, Samantha (NHS LANCASHIRE AND SOUTH CUMBRIA INTEGRATED CARE BOARD)" userId="2639624f-df38-42c6-89e7-3365de523ac0" providerId="ADAL" clId="{7676EE47-3B71-446A-98FE-CC0F083CAAAC}" dt="2025-03-03T13:11:03.323" v="1032" actId="27636"/>
        <pc:sldMkLst>
          <pc:docMk/>
          <pc:sldMk cId="465507175" sldId="1197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3:11:03.323" v="1032" actId="27636"/>
          <ac:spMkLst>
            <pc:docMk/>
            <pc:sldMk cId="465507175" sldId="1197"/>
            <ac:spMk id="2" creationId="{27C9A136-84AE-561A-9227-72D1BABB1DFB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5:01.582" v="139" actId="26606"/>
          <ac:spMkLst>
            <pc:docMk/>
            <pc:sldMk cId="465507175" sldId="1197"/>
            <ac:spMk id="28" creationId="{BA79A7CF-01AF-4178-9369-94E0C90EB046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5:01.582" v="139" actId="26606"/>
          <ac:spMkLst>
            <pc:docMk/>
            <pc:sldMk cId="465507175" sldId="1197"/>
            <ac:spMk id="30" creationId="{99413ED5-9ED4-4772-BCE4-2BCAE6B12E35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5:01.582" v="139" actId="26606"/>
          <ac:spMkLst>
            <pc:docMk/>
            <pc:sldMk cId="465507175" sldId="1197"/>
            <ac:spMk id="32" creationId="{04357C93-F0CB-4A1C-8F77-4E9063789819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2:35:01.582" v="139" actId="26606"/>
          <ac:spMkLst>
            <pc:docMk/>
            <pc:sldMk cId="465507175" sldId="1197"/>
            <ac:spMk id="34" creationId="{90F533E9-6690-41A8-A372-4C6C622D028D}"/>
          </ac:spMkLst>
        </pc:spChg>
        <pc:graphicFrameChg chg="mod modGraphic">
          <ac:chgData name="WALLACE, Samantha (NHS LANCASHIRE AND SOUTH CUMBRIA INTEGRATED CARE BOARD)" userId="2639624f-df38-42c6-89e7-3365de523ac0" providerId="ADAL" clId="{7676EE47-3B71-446A-98FE-CC0F083CAAAC}" dt="2025-03-03T12:35:01.582" v="139" actId="26606"/>
          <ac:graphicFrameMkLst>
            <pc:docMk/>
            <pc:sldMk cId="465507175" sldId="1197"/>
            <ac:graphicFrameMk id="7" creationId="{02C87E48-B891-E2D3-B122-FEE754B837DD}"/>
          </ac:graphicFrameMkLst>
        </pc:graphicFrameChg>
      </pc:sldChg>
      <pc:sldChg chg="addSp delSp modSp mod">
        <pc:chgData name="WALLACE, Samantha (NHS LANCASHIRE AND SOUTH CUMBRIA INTEGRATED CARE BOARD)" userId="2639624f-df38-42c6-89e7-3365de523ac0" providerId="ADAL" clId="{7676EE47-3B71-446A-98FE-CC0F083CAAAC}" dt="2025-03-03T16:21:40.041" v="1692" actId="20577"/>
        <pc:sldMkLst>
          <pc:docMk/>
          <pc:sldMk cId="716164567" sldId="1198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6:15:24.269" v="1436" actId="1076"/>
          <ac:spMkLst>
            <pc:docMk/>
            <pc:sldMk cId="716164567" sldId="1198"/>
            <ac:spMk id="2" creationId="{5791926E-EF81-1E48-F19C-AB4668A1DD2A}"/>
          </ac:spMkLst>
        </pc:spChg>
        <pc:spChg chg="add mod">
          <ac:chgData name="WALLACE, Samantha (NHS LANCASHIRE AND SOUTH CUMBRIA INTEGRATED CARE BOARD)" userId="2639624f-df38-42c6-89e7-3365de523ac0" providerId="ADAL" clId="{7676EE47-3B71-446A-98FE-CC0F083CAAAC}" dt="2025-03-03T16:14:03.366" v="1423" actId="21"/>
          <ac:spMkLst>
            <pc:docMk/>
            <pc:sldMk cId="716164567" sldId="1198"/>
            <ac:spMk id="5" creationId="{A6FEC4E8-B2D5-0D43-981A-3E9A159AD2E4}"/>
          </ac:spMkLst>
        </pc:spChg>
        <pc:spChg chg="add mod">
          <ac:chgData name="WALLACE, Samantha (NHS LANCASHIRE AND SOUTH CUMBRIA INTEGRATED CARE BOARD)" userId="2639624f-df38-42c6-89e7-3365de523ac0" providerId="ADAL" clId="{7676EE47-3B71-446A-98FE-CC0F083CAAAC}" dt="2025-03-03T16:15:52.817" v="1441" actId="1076"/>
          <ac:spMkLst>
            <pc:docMk/>
            <pc:sldMk cId="716164567" sldId="1198"/>
            <ac:spMk id="9" creationId="{FF1BA0C5-B179-E685-CC03-C982711B22DE}"/>
          </ac:spMkLst>
        </pc:spChg>
        <pc:graphicFrameChg chg="add mod modGraphic">
          <ac:chgData name="WALLACE, Samantha (NHS LANCASHIRE AND SOUTH CUMBRIA INTEGRATED CARE BOARD)" userId="2639624f-df38-42c6-89e7-3365de523ac0" providerId="ADAL" clId="{7676EE47-3B71-446A-98FE-CC0F083CAAAC}" dt="2025-03-03T16:21:40.041" v="1692" actId="20577"/>
          <ac:graphicFrameMkLst>
            <pc:docMk/>
            <pc:sldMk cId="716164567" sldId="1198"/>
            <ac:graphicFrameMk id="7" creationId="{AC8AA8FD-D64B-F7BA-B9CA-C45BBA9DF3A0}"/>
          </ac:graphicFrameMkLst>
        </pc:graphicFrameChg>
      </pc:sldChg>
      <pc:sldChg chg="addSp delSp modSp new mod ord">
        <pc:chgData name="WALLACE, Samantha (NHS LANCASHIRE AND SOUTH CUMBRIA INTEGRATED CARE BOARD)" userId="2639624f-df38-42c6-89e7-3365de523ac0" providerId="ADAL" clId="{7676EE47-3B71-446A-98FE-CC0F083CAAAC}" dt="2025-03-03T16:07:18.446" v="1139"/>
        <pc:sldMkLst>
          <pc:docMk/>
          <pc:sldMk cId="2682581075" sldId="1199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3:04:37.471" v="571" actId="255"/>
          <ac:spMkLst>
            <pc:docMk/>
            <pc:sldMk cId="2682581075" sldId="1199"/>
            <ac:spMk id="3" creationId="{12327D94-1335-FA75-BF3F-2677E2F0038F}"/>
          </ac:spMkLst>
        </pc:spChg>
        <pc:picChg chg="add mod">
          <ac:chgData name="WALLACE, Samantha (NHS LANCASHIRE AND SOUTH CUMBRIA INTEGRATED CARE BOARD)" userId="2639624f-df38-42c6-89e7-3365de523ac0" providerId="ADAL" clId="{7676EE47-3B71-446A-98FE-CC0F083CAAAC}" dt="2025-03-03T13:04:44.761" v="572"/>
          <ac:picMkLst>
            <pc:docMk/>
            <pc:sldMk cId="2682581075" sldId="1199"/>
            <ac:picMk id="4" creationId="{F5BEB302-2777-F993-DB80-8A7341AB23F1}"/>
          </ac:picMkLst>
        </pc:picChg>
      </pc:sldChg>
      <pc:sldChg chg="addSp modSp new mod ord setBg">
        <pc:chgData name="WALLACE, Samantha (NHS LANCASHIRE AND SOUTH CUMBRIA INTEGRATED CARE BOARD)" userId="2639624f-df38-42c6-89e7-3365de523ac0" providerId="ADAL" clId="{7676EE47-3B71-446A-98FE-CC0F083CAAAC}" dt="2025-03-03T16:22:04.617" v="1717" actId="20577"/>
        <pc:sldMkLst>
          <pc:docMk/>
          <pc:sldMk cId="4143902258" sldId="1200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3:08:34.052" v="957" actId="26606"/>
          <ac:spMkLst>
            <pc:docMk/>
            <pc:sldMk cId="4143902258" sldId="1200"/>
            <ac:spMk id="2" creationId="{FDBB53BE-ACB3-78F6-C64C-C8EB684ED94D}"/>
          </ac:spMkLst>
        </pc:spChg>
        <pc:spChg chg="mod">
          <ac:chgData name="WALLACE, Samantha (NHS LANCASHIRE AND SOUTH CUMBRIA INTEGRATED CARE BOARD)" userId="2639624f-df38-42c6-89e7-3365de523ac0" providerId="ADAL" clId="{7676EE47-3B71-446A-98FE-CC0F083CAAAC}" dt="2025-03-03T16:22:04.617" v="1717" actId="20577"/>
          <ac:spMkLst>
            <pc:docMk/>
            <pc:sldMk cId="4143902258" sldId="1200"/>
            <ac:spMk id="3" creationId="{79A162E7-6683-21F6-D6FF-299B12935C60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3:08:34.052" v="957" actId="26606"/>
          <ac:spMkLst>
            <pc:docMk/>
            <pc:sldMk cId="4143902258" sldId="1200"/>
            <ac:spMk id="9" creationId="{777A147A-9ED8-46B4-8660-1B3C2AA880B5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3:08:34.052" v="957" actId="26606"/>
          <ac:spMkLst>
            <pc:docMk/>
            <pc:sldMk cId="4143902258" sldId="1200"/>
            <ac:spMk id="11" creationId="{5D6C15A0-C087-4593-8414-2B4EC1CDC3DE}"/>
          </ac:spMkLst>
        </pc:spChg>
      </pc:sldChg>
      <pc:sldChg chg="addSp delSp modSp new mod setBg">
        <pc:chgData name="WALLACE, Samantha (NHS LANCASHIRE AND SOUTH CUMBRIA INTEGRATED CARE BOARD)" userId="2639624f-df38-42c6-89e7-3365de523ac0" providerId="ADAL" clId="{7676EE47-3B71-446A-98FE-CC0F083CAAAC}" dt="2025-03-03T16:06:59.247" v="1137" actId="1076"/>
        <pc:sldMkLst>
          <pc:docMk/>
          <pc:sldMk cId="4252488842" sldId="1201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5:57:23.411" v="1119" actId="26606"/>
          <ac:spMkLst>
            <pc:docMk/>
            <pc:sldMk cId="4252488842" sldId="1201"/>
            <ac:spMk id="2" creationId="{AA8F8A8B-D307-1381-5A73-8AA5D1CF3839}"/>
          </ac:spMkLst>
        </pc:spChg>
        <pc:spChg chg="mod">
          <ac:chgData name="WALLACE, Samantha (NHS LANCASHIRE AND SOUTH CUMBRIA INTEGRATED CARE BOARD)" userId="2639624f-df38-42c6-89e7-3365de523ac0" providerId="ADAL" clId="{7676EE47-3B71-446A-98FE-CC0F083CAAAC}" dt="2025-03-03T16:06:53.635" v="1136" actId="27636"/>
          <ac:spMkLst>
            <pc:docMk/>
            <pc:sldMk cId="4252488842" sldId="1201"/>
            <ac:spMk id="3" creationId="{0DC5AB22-2944-E765-7B1E-A8E4A9E85F4F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5:57:23.411" v="1119" actId="26606"/>
          <ac:spMkLst>
            <pc:docMk/>
            <pc:sldMk cId="4252488842" sldId="1201"/>
            <ac:spMk id="10" creationId="{DBC6133C-0615-4CE4-9132-37E609A9BDFA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5:57:23.411" v="1119" actId="26606"/>
          <ac:spMkLst>
            <pc:docMk/>
            <pc:sldMk cId="4252488842" sldId="1201"/>
            <ac:spMk id="12" creationId="{169CC832-2974-4E8D-90ED-3E2941BA7336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5:57:23.411" v="1119" actId="26606"/>
          <ac:spMkLst>
            <pc:docMk/>
            <pc:sldMk cId="4252488842" sldId="1201"/>
            <ac:spMk id="14" creationId="{55222F96-971A-4F90-B841-6BAB416C7AC1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5:57:23.411" v="1119" actId="26606"/>
          <ac:spMkLst>
            <pc:docMk/>
            <pc:sldMk cId="4252488842" sldId="1201"/>
            <ac:spMk id="16" creationId="{08980754-6F4B-43C9-B9BE-127B6BED6586}"/>
          </ac:spMkLst>
        </pc:spChg>
        <pc:graphicFrameChg chg="add mod modGraphic">
          <ac:chgData name="WALLACE, Samantha (NHS LANCASHIRE AND SOUTH CUMBRIA INTEGRATED CARE BOARD)" userId="2639624f-df38-42c6-89e7-3365de523ac0" providerId="ADAL" clId="{7676EE47-3B71-446A-98FE-CC0F083CAAAC}" dt="2025-03-03T16:06:59.247" v="1137" actId="1076"/>
          <ac:graphicFrameMkLst>
            <pc:docMk/>
            <pc:sldMk cId="4252488842" sldId="1201"/>
            <ac:graphicFrameMk id="5" creationId="{78D5A4FB-85CE-7225-EB64-AC9E51C6B673}"/>
          </ac:graphicFrameMkLst>
        </pc:graphicFrameChg>
      </pc:sldChg>
      <pc:sldChg chg="addSp modSp new mod setBg">
        <pc:chgData name="WALLACE, Samantha (NHS LANCASHIRE AND SOUTH CUMBRIA INTEGRATED CARE BOARD)" userId="2639624f-df38-42c6-89e7-3365de523ac0" providerId="ADAL" clId="{7676EE47-3B71-446A-98FE-CC0F083CAAAC}" dt="2025-03-03T16:18:28.068" v="1536" actId="1076"/>
        <pc:sldMkLst>
          <pc:docMk/>
          <pc:sldMk cId="398207048" sldId="1202"/>
        </pc:sldMkLst>
        <pc:spChg chg="mod">
          <ac:chgData name="WALLACE, Samantha (NHS LANCASHIRE AND SOUTH CUMBRIA INTEGRATED CARE BOARD)" userId="2639624f-df38-42c6-89e7-3365de523ac0" providerId="ADAL" clId="{7676EE47-3B71-446A-98FE-CC0F083CAAAC}" dt="2025-03-03T16:18:15.763" v="1534" actId="26606"/>
          <ac:spMkLst>
            <pc:docMk/>
            <pc:sldMk cId="398207048" sldId="1202"/>
            <ac:spMk id="2" creationId="{B0792D3D-C319-E88E-F072-5C75320FBADB}"/>
          </ac:spMkLst>
        </pc:spChg>
        <pc:spChg chg="mod">
          <ac:chgData name="WALLACE, Samantha (NHS LANCASHIRE AND SOUTH CUMBRIA INTEGRATED CARE BOARD)" userId="2639624f-df38-42c6-89e7-3365de523ac0" providerId="ADAL" clId="{7676EE47-3B71-446A-98FE-CC0F083CAAAC}" dt="2025-03-03T16:18:15.763" v="1534" actId="26606"/>
          <ac:spMkLst>
            <pc:docMk/>
            <pc:sldMk cId="398207048" sldId="1202"/>
            <ac:spMk id="3" creationId="{0B9E1077-877E-A7DE-EA8D-C4EC326D3278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6:18:15.763" v="1534" actId="26606"/>
          <ac:spMkLst>
            <pc:docMk/>
            <pc:sldMk cId="398207048" sldId="1202"/>
            <ac:spMk id="8" creationId="{100EDD19-6802-4EC3-95CE-CFFAB042CFD6}"/>
          </ac:spMkLst>
        </pc:spChg>
        <pc:spChg chg="add">
          <ac:chgData name="WALLACE, Samantha (NHS LANCASHIRE AND SOUTH CUMBRIA INTEGRATED CARE BOARD)" userId="2639624f-df38-42c6-89e7-3365de523ac0" providerId="ADAL" clId="{7676EE47-3B71-446A-98FE-CC0F083CAAAC}" dt="2025-03-03T16:18:15.763" v="1534" actId="26606"/>
          <ac:spMkLst>
            <pc:docMk/>
            <pc:sldMk cId="398207048" sldId="1202"/>
            <ac:spMk id="10" creationId="{DB17E863-922E-4C26-BD64-E8FD41D28661}"/>
          </ac:spMkLst>
        </pc:spChg>
        <pc:picChg chg="add mod">
          <ac:chgData name="WALLACE, Samantha (NHS LANCASHIRE AND SOUTH CUMBRIA INTEGRATED CARE BOARD)" userId="2639624f-df38-42c6-89e7-3365de523ac0" providerId="ADAL" clId="{7676EE47-3B71-446A-98FE-CC0F083CAAAC}" dt="2025-03-03T16:18:28.068" v="1536" actId="1076"/>
          <ac:picMkLst>
            <pc:docMk/>
            <pc:sldMk cId="398207048" sldId="1202"/>
            <ac:picMk id="4" creationId="{E85AE11D-070B-508F-238E-773882A04E18}"/>
          </ac:picMkLst>
        </pc:picChg>
      </pc:sldChg>
    </pc:docChg>
  </pc:docChgLst>
  <pc:docChgLst>
    <pc:chgData name="IANSON, Leanne (NHS LANCASHIRE AND SOUTH CUMBRIA ICB - 00X)" userId="S::leanne.ianson@nhs.net::181f13f3-5353-40c6-b2a8-f9d599b3240e" providerId="AD" clId="Web-{8449F886-700D-4EEF-5077-C0054A7FC92E}"/>
    <pc:docChg chg="modSld">
      <pc:chgData name="IANSON, Leanne (NHS LANCASHIRE AND SOUTH CUMBRIA ICB - 00X)" userId="S::leanne.ianson@nhs.net::181f13f3-5353-40c6-b2a8-f9d599b3240e" providerId="AD" clId="Web-{8449F886-700D-4EEF-5077-C0054A7FC92E}" dt="2025-03-05T11:42:11.482" v="5" actId="20577"/>
      <pc:docMkLst>
        <pc:docMk/>
      </pc:docMkLst>
      <pc:sldChg chg="modSp">
        <pc:chgData name="IANSON, Leanne (NHS LANCASHIRE AND SOUTH CUMBRIA ICB - 00X)" userId="S::leanne.ianson@nhs.net::181f13f3-5353-40c6-b2a8-f9d599b3240e" providerId="AD" clId="Web-{8449F886-700D-4EEF-5077-C0054A7FC92E}" dt="2025-03-05T11:41:56.247" v="1" actId="20577"/>
        <pc:sldMkLst>
          <pc:docMk/>
          <pc:sldMk cId="2681933136" sldId="1206"/>
        </pc:sldMkLst>
        <pc:spChg chg="mod">
          <ac:chgData name="IANSON, Leanne (NHS LANCASHIRE AND SOUTH CUMBRIA ICB - 00X)" userId="S::leanne.ianson@nhs.net::181f13f3-5353-40c6-b2a8-f9d599b3240e" providerId="AD" clId="Web-{8449F886-700D-4EEF-5077-C0054A7FC92E}" dt="2025-03-05T11:41:56.247" v="1" actId="20577"/>
          <ac:spMkLst>
            <pc:docMk/>
            <pc:sldMk cId="2681933136" sldId="1206"/>
            <ac:spMk id="2" creationId="{987B40DF-CB28-31F2-3A31-997DC2A41355}"/>
          </ac:spMkLst>
        </pc:spChg>
      </pc:sldChg>
      <pc:sldChg chg="modSp">
        <pc:chgData name="IANSON, Leanne (NHS LANCASHIRE AND SOUTH CUMBRIA ICB - 00X)" userId="S::leanne.ianson@nhs.net::181f13f3-5353-40c6-b2a8-f9d599b3240e" providerId="AD" clId="Web-{8449F886-700D-4EEF-5077-C0054A7FC92E}" dt="2025-03-05T11:42:11.482" v="5" actId="20577"/>
        <pc:sldMkLst>
          <pc:docMk/>
          <pc:sldMk cId="54967719" sldId="1215"/>
        </pc:sldMkLst>
        <pc:spChg chg="mod">
          <ac:chgData name="IANSON, Leanne (NHS LANCASHIRE AND SOUTH CUMBRIA ICB - 00X)" userId="S::leanne.ianson@nhs.net::181f13f3-5353-40c6-b2a8-f9d599b3240e" providerId="AD" clId="Web-{8449F886-700D-4EEF-5077-C0054A7FC92E}" dt="2025-03-05T11:42:11.482" v="5" actId="20577"/>
          <ac:spMkLst>
            <pc:docMk/>
            <pc:sldMk cId="54967719" sldId="1215"/>
            <ac:spMk id="3" creationId="{01DD1CBD-792F-55DF-8678-2C367F2A2552}"/>
          </ac:spMkLst>
        </pc:spChg>
      </pc:sldChg>
    </pc:docChg>
  </pc:docChgLst>
  <pc:docChgLst>
    <pc:chgData name="IANSON, Leanne (NHS LANCASHIRE AND SOUTH CUMBRIA ICB - 00X)" userId="S::leanne.ianson@nhs.net::181f13f3-5353-40c6-b2a8-f9d599b3240e" providerId="AD" clId="Web-{BB93DAF8-47BD-D52B-1897-60D8F24BFC72}"/>
    <pc:docChg chg="addSld delSld modSld">
      <pc:chgData name="IANSON, Leanne (NHS LANCASHIRE AND SOUTH CUMBRIA ICB - 00X)" userId="S::leanne.ianson@nhs.net::181f13f3-5353-40c6-b2a8-f9d599b3240e" providerId="AD" clId="Web-{BB93DAF8-47BD-D52B-1897-60D8F24BFC72}" dt="2025-03-03T16:39:16.006" v="67" actId="1076"/>
      <pc:docMkLst>
        <pc:docMk/>
      </pc:docMkLst>
      <pc:sldChg chg="addSp modSp">
        <pc:chgData name="IANSON, Leanne (NHS LANCASHIRE AND SOUTH CUMBRIA ICB - 00X)" userId="S::leanne.ianson@nhs.net::181f13f3-5353-40c6-b2a8-f9d599b3240e" providerId="AD" clId="Web-{BB93DAF8-47BD-D52B-1897-60D8F24BFC72}" dt="2025-03-03T16:38:51.645" v="62"/>
        <pc:sldMkLst>
          <pc:docMk/>
          <pc:sldMk cId="2157727928" sldId="256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4:31.042" v="15" actId="14100"/>
          <ac:spMkLst>
            <pc:docMk/>
            <pc:sldMk cId="2157727928" sldId="256"/>
            <ac:spMk id="2" creationId="{FE98778E-CA7C-D1C1-21BE-DA15563555AF}"/>
          </ac:spMkLst>
        </pc:spChg>
        <pc:graphicFrameChg chg="mod modGraphic">
          <ac:chgData name="IANSON, Leanne (NHS LANCASHIRE AND SOUTH CUMBRIA ICB - 00X)" userId="S::leanne.ianson@nhs.net::181f13f3-5353-40c6-b2a8-f9d599b3240e" providerId="AD" clId="Web-{BB93DAF8-47BD-D52B-1897-60D8F24BFC72}" dt="2025-03-03T16:38:51.645" v="62"/>
          <ac:graphicFrameMkLst>
            <pc:docMk/>
            <pc:sldMk cId="2157727928" sldId="256"/>
            <ac:graphicFrameMk id="4" creationId="{E8A26EC5-77E4-D1CB-D4B4-71546602A9DB}"/>
          </ac:graphicFrameMkLst>
        </pc:graphicFrameChg>
        <pc:picChg chg="add mod">
          <ac:chgData name="IANSON, Leanne (NHS LANCASHIRE AND SOUTH CUMBRIA ICB - 00X)" userId="S::leanne.ianson@nhs.net::181f13f3-5353-40c6-b2a8-f9d599b3240e" providerId="AD" clId="Web-{BB93DAF8-47BD-D52B-1897-60D8F24BFC72}" dt="2025-03-03T16:37:07.454" v="40" actId="1076"/>
          <ac:picMkLst>
            <pc:docMk/>
            <pc:sldMk cId="2157727928" sldId="256"/>
            <ac:picMk id="5" creationId="{03576A7A-8820-B485-E97F-E115FC580586}"/>
          </ac:picMkLst>
        </pc:picChg>
      </pc:sldChg>
      <pc:sldChg chg="addSp delSp modSp">
        <pc:chgData name="IANSON, Leanne (NHS LANCASHIRE AND SOUTH CUMBRIA ICB - 00X)" userId="S::leanne.ianson@nhs.net::181f13f3-5353-40c6-b2a8-f9d599b3240e" providerId="AD" clId="Web-{BB93DAF8-47BD-D52B-1897-60D8F24BFC72}" dt="2025-03-03T16:38:11.394" v="50" actId="1076"/>
        <pc:sldMkLst>
          <pc:docMk/>
          <pc:sldMk cId="3002432433" sldId="1195"/>
        </pc:sldMkLst>
        <pc:picChg chg="add mod">
          <ac:chgData name="IANSON, Leanne (NHS LANCASHIRE AND SOUTH CUMBRIA ICB - 00X)" userId="S::leanne.ianson@nhs.net::181f13f3-5353-40c6-b2a8-f9d599b3240e" providerId="AD" clId="Web-{BB93DAF8-47BD-D52B-1897-60D8F24BFC72}" dt="2025-03-03T16:38:11.394" v="50" actId="1076"/>
          <ac:picMkLst>
            <pc:docMk/>
            <pc:sldMk cId="3002432433" sldId="1195"/>
            <ac:picMk id="10" creationId="{95C8530C-98BA-7081-6263-A437822FD289}"/>
          </ac:picMkLst>
        </pc:picChg>
      </pc:sldChg>
      <pc:sldChg chg="addSp modSp">
        <pc:chgData name="IANSON, Leanne (NHS LANCASHIRE AND SOUTH CUMBRIA ICB - 00X)" userId="S::leanne.ianson@nhs.net::181f13f3-5353-40c6-b2a8-f9d599b3240e" providerId="AD" clId="Web-{BB93DAF8-47BD-D52B-1897-60D8F24BFC72}" dt="2025-03-03T16:38:59.630" v="64"/>
        <pc:sldMkLst>
          <pc:docMk/>
          <pc:sldMk cId="465507175" sldId="1197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4:49.558" v="19" actId="20577"/>
          <ac:spMkLst>
            <pc:docMk/>
            <pc:sldMk cId="465507175" sldId="1197"/>
            <ac:spMk id="2" creationId="{27C9A136-84AE-561A-9227-72D1BABB1DFB}"/>
          </ac:spMkLst>
        </pc:spChg>
        <pc:graphicFrameChg chg="mod modGraphic">
          <ac:chgData name="IANSON, Leanne (NHS LANCASHIRE AND SOUTH CUMBRIA ICB - 00X)" userId="S::leanne.ianson@nhs.net::181f13f3-5353-40c6-b2a8-f9d599b3240e" providerId="AD" clId="Web-{BB93DAF8-47BD-D52B-1897-60D8F24BFC72}" dt="2025-03-03T16:38:59.630" v="64"/>
          <ac:graphicFrameMkLst>
            <pc:docMk/>
            <pc:sldMk cId="465507175" sldId="1197"/>
            <ac:graphicFrameMk id="7" creationId="{02C87E48-B891-E2D3-B122-FEE754B837DD}"/>
          </ac:graphicFrameMkLst>
        </pc:graphicFrameChg>
        <pc:picChg chg="add mod">
          <ac:chgData name="IANSON, Leanne (NHS LANCASHIRE AND SOUTH CUMBRIA ICB - 00X)" userId="S::leanne.ianson@nhs.net::181f13f3-5353-40c6-b2a8-f9d599b3240e" providerId="AD" clId="Web-{BB93DAF8-47BD-D52B-1897-60D8F24BFC72}" dt="2025-03-03T16:37:31.799" v="45" actId="1076"/>
          <ac:picMkLst>
            <pc:docMk/>
            <pc:sldMk cId="465507175" sldId="1197"/>
            <ac:picMk id="4" creationId="{C0AEC350-1917-1906-091F-0C781F8F045F}"/>
          </ac:picMkLst>
        </pc:picChg>
      </pc:sldChg>
      <pc:sldChg chg="addSp modSp">
        <pc:chgData name="IANSON, Leanne (NHS LANCASHIRE AND SOUTH CUMBRIA ICB - 00X)" userId="S::leanne.ianson@nhs.net::181f13f3-5353-40c6-b2a8-f9d599b3240e" providerId="AD" clId="Web-{BB93DAF8-47BD-D52B-1897-60D8F24BFC72}" dt="2025-03-03T16:39:09.708" v="65" actId="1076"/>
        <pc:sldMkLst>
          <pc:docMk/>
          <pc:sldMk cId="716164567" sldId="1198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6:19.999" v="30" actId="1076"/>
          <ac:spMkLst>
            <pc:docMk/>
            <pc:sldMk cId="716164567" sldId="1198"/>
            <ac:spMk id="2" creationId="{5791926E-EF81-1E48-F19C-AB4668A1DD2A}"/>
          </ac:spMkLst>
        </pc:spChg>
        <pc:spChg chg="mod">
          <ac:chgData name="IANSON, Leanne (NHS LANCASHIRE AND SOUTH CUMBRIA ICB - 00X)" userId="S::leanne.ianson@nhs.net::181f13f3-5353-40c6-b2a8-f9d599b3240e" providerId="AD" clId="Web-{BB93DAF8-47BD-D52B-1897-60D8F24BFC72}" dt="2025-03-03T16:39:09.708" v="65" actId="1076"/>
          <ac:spMkLst>
            <pc:docMk/>
            <pc:sldMk cId="716164567" sldId="1198"/>
            <ac:spMk id="9" creationId="{FF1BA0C5-B179-E685-CC03-C982711B22DE}"/>
          </ac:spMkLst>
        </pc:spChg>
        <pc:graphicFrameChg chg="mod modGraphic">
          <ac:chgData name="IANSON, Leanne (NHS LANCASHIRE AND SOUTH CUMBRIA ICB - 00X)" userId="S::leanne.ianson@nhs.net::181f13f3-5353-40c6-b2a8-f9d599b3240e" providerId="AD" clId="Web-{BB93DAF8-47BD-D52B-1897-60D8F24BFC72}" dt="2025-03-03T16:33:19.665" v="14"/>
          <ac:graphicFrameMkLst>
            <pc:docMk/>
            <pc:sldMk cId="716164567" sldId="1198"/>
            <ac:graphicFrameMk id="7" creationId="{AC8AA8FD-D64B-F7BA-B9CA-C45BBA9DF3A0}"/>
          </ac:graphicFrameMkLst>
        </pc:graphicFrameChg>
        <pc:picChg chg="add mod">
          <ac:chgData name="IANSON, Leanne (NHS LANCASHIRE AND SOUTH CUMBRIA ICB - 00X)" userId="S::leanne.ianson@nhs.net::181f13f3-5353-40c6-b2a8-f9d599b3240e" providerId="AD" clId="Web-{BB93DAF8-47BD-D52B-1897-60D8F24BFC72}" dt="2025-03-03T16:36:43.500" v="36" actId="1076"/>
          <ac:picMkLst>
            <pc:docMk/>
            <pc:sldMk cId="716164567" sldId="1198"/>
            <ac:picMk id="6" creationId="{4D5FF46A-B875-034C-C7FD-9DF7F5855CE5}"/>
          </ac:picMkLst>
        </pc:picChg>
      </pc:sldChg>
      <pc:sldChg chg="modSp">
        <pc:chgData name="IANSON, Leanne (NHS LANCASHIRE AND SOUTH CUMBRIA ICB - 00X)" userId="S::leanne.ianson@nhs.net::181f13f3-5353-40c6-b2a8-f9d599b3240e" providerId="AD" clId="Web-{BB93DAF8-47BD-D52B-1897-60D8F24BFC72}" dt="2025-03-03T16:39:16.006" v="67" actId="1076"/>
        <pc:sldMkLst>
          <pc:docMk/>
          <pc:sldMk cId="2682581075" sldId="1199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9:13.880" v="66" actId="1076"/>
          <ac:spMkLst>
            <pc:docMk/>
            <pc:sldMk cId="2682581075" sldId="1199"/>
            <ac:spMk id="3" creationId="{12327D94-1335-FA75-BF3F-2677E2F0038F}"/>
          </ac:spMkLst>
        </pc:spChg>
      </pc:sldChg>
      <pc:sldChg chg="addSp delSp modSp">
        <pc:chgData name="IANSON, Leanne (NHS LANCASHIRE AND SOUTH CUMBRIA ICB - 00X)" userId="S::leanne.ianson@nhs.net::181f13f3-5353-40c6-b2a8-f9d599b3240e" providerId="AD" clId="Web-{BB93DAF8-47BD-D52B-1897-60D8F24BFC72}" dt="2025-03-03T16:37:16.751" v="43" actId="1076"/>
        <pc:sldMkLst>
          <pc:docMk/>
          <pc:sldMk cId="4143902258" sldId="1200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2:56.382" v="10" actId="20577"/>
          <ac:spMkLst>
            <pc:docMk/>
            <pc:sldMk cId="4143902258" sldId="1200"/>
            <ac:spMk id="3" creationId="{79A162E7-6683-21F6-D6FF-299B12935C60}"/>
          </ac:spMkLst>
        </pc:spChg>
        <pc:picChg chg="add mod">
          <ac:chgData name="IANSON, Leanne (NHS LANCASHIRE AND SOUTH CUMBRIA ICB - 00X)" userId="S::leanne.ianson@nhs.net::181f13f3-5353-40c6-b2a8-f9d599b3240e" providerId="AD" clId="Web-{BB93DAF8-47BD-D52B-1897-60D8F24BFC72}" dt="2025-03-03T16:37:16.751" v="43" actId="1076"/>
          <ac:picMkLst>
            <pc:docMk/>
            <pc:sldMk cId="4143902258" sldId="1200"/>
            <ac:picMk id="6" creationId="{1FCAFF18-9D56-C35D-A688-9B57ABE14246}"/>
          </ac:picMkLst>
        </pc:picChg>
      </pc:sldChg>
      <pc:sldChg chg="addSp delSp modSp">
        <pc:chgData name="IANSON, Leanne (NHS LANCASHIRE AND SOUTH CUMBRIA ICB - 00X)" userId="S::leanne.ianson@nhs.net::181f13f3-5353-40c6-b2a8-f9d599b3240e" providerId="AD" clId="Web-{BB93DAF8-47BD-D52B-1897-60D8F24BFC72}" dt="2025-03-03T16:36:51.188" v="38"/>
        <pc:sldMkLst>
          <pc:docMk/>
          <pc:sldMk cId="4252488842" sldId="1201"/>
        </pc:sldMkLst>
        <pc:spChg chg="mod">
          <ac:chgData name="IANSON, Leanne (NHS LANCASHIRE AND SOUTH CUMBRIA ICB - 00X)" userId="S::leanne.ianson@nhs.net::181f13f3-5353-40c6-b2a8-f9d599b3240e" providerId="AD" clId="Web-{BB93DAF8-47BD-D52B-1897-60D8F24BFC72}" dt="2025-03-03T16:36:05.655" v="28" actId="20577"/>
          <ac:spMkLst>
            <pc:docMk/>
            <pc:sldMk cId="4252488842" sldId="1201"/>
            <ac:spMk id="2" creationId="{AA8F8A8B-D307-1381-5A73-8AA5D1CF3839}"/>
          </ac:spMkLst>
        </pc:spChg>
        <pc:graphicFrameChg chg="mod">
          <ac:chgData name="IANSON, Leanne (NHS LANCASHIRE AND SOUTH CUMBRIA ICB - 00X)" userId="S::leanne.ianson@nhs.net::181f13f3-5353-40c6-b2a8-f9d599b3240e" providerId="AD" clId="Web-{BB93DAF8-47BD-D52B-1897-60D8F24BFC72}" dt="2025-03-03T16:36:49.782" v="37" actId="1076"/>
          <ac:graphicFrameMkLst>
            <pc:docMk/>
            <pc:sldMk cId="4252488842" sldId="1201"/>
            <ac:graphicFrameMk id="5" creationId="{78D5A4FB-85CE-7225-EB64-AC9E51C6B673}"/>
          </ac:graphicFrameMkLst>
        </pc:graphicFrameChg>
        <pc:picChg chg="add">
          <ac:chgData name="IANSON, Leanne (NHS LANCASHIRE AND SOUTH CUMBRIA ICB - 00X)" userId="S::leanne.ianson@nhs.net::181f13f3-5353-40c6-b2a8-f9d599b3240e" providerId="AD" clId="Web-{BB93DAF8-47BD-D52B-1897-60D8F24BFC72}" dt="2025-03-03T16:36:51.188" v="38"/>
          <ac:picMkLst>
            <pc:docMk/>
            <pc:sldMk cId="4252488842" sldId="1201"/>
            <ac:picMk id="6" creationId="{1DBC76B5-2998-8888-A5D3-6DC0C804F3D9}"/>
          </ac:picMkLst>
        </pc:picChg>
      </pc:sldChg>
      <pc:sldChg chg="add del replId">
        <pc:chgData name="IANSON, Leanne (NHS LANCASHIRE AND SOUTH CUMBRIA ICB - 00X)" userId="S::leanne.ianson@nhs.net::181f13f3-5353-40c6-b2a8-f9d599b3240e" providerId="AD" clId="Web-{BB93DAF8-47BD-D52B-1897-60D8F24BFC72}" dt="2025-03-03T16:36:37.937" v="34"/>
        <pc:sldMkLst>
          <pc:docMk/>
          <pc:sldMk cId="1506428766" sldId="1203"/>
        </pc:sldMkLst>
      </pc:sldChg>
      <pc:sldChg chg="add del replId">
        <pc:chgData name="IANSON, Leanne (NHS LANCASHIRE AND SOUTH CUMBRIA ICB - 00X)" userId="S::leanne.ianson@nhs.net::181f13f3-5353-40c6-b2a8-f9d599b3240e" providerId="AD" clId="Web-{BB93DAF8-47BD-D52B-1897-60D8F24BFC72}" dt="2025-03-03T16:36:36.531" v="33"/>
        <pc:sldMkLst>
          <pc:docMk/>
          <pc:sldMk cId="3472520804" sldId="1204"/>
        </pc:sldMkLst>
      </pc:sldChg>
    </pc:docChg>
  </pc:docChgLst>
  <pc:docChgLst>
    <pc:chgData name="TINSON, Peter (NHS LANCASHIRE AND SOUTH CUMBRIA ICB - 02M)" userId="S::peter.tinson@nhs.net::76a80814-3846-4ce2-ad9e-522d7cb843f7" providerId="AD" clId="Web-{29493B2F-3120-0F00-288C-951E20A7DAA5}"/>
    <pc:docChg chg="addSld modSld sldOrd">
      <pc:chgData name="TINSON, Peter (NHS LANCASHIRE AND SOUTH CUMBRIA ICB - 02M)" userId="S::peter.tinson@nhs.net::76a80814-3846-4ce2-ad9e-522d7cb843f7" providerId="AD" clId="Web-{29493B2F-3120-0F00-288C-951E20A7DAA5}" dt="2025-03-04T19:58:23.290" v="36"/>
      <pc:docMkLst>
        <pc:docMk/>
      </pc:docMkLst>
      <pc:sldChg chg="modSp">
        <pc:chgData name="TINSON, Peter (NHS LANCASHIRE AND SOUTH CUMBRIA ICB - 02M)" userId="S::peter.tinson@nhs.net::76a80814-3846-4ce2-ad9e-522d7cb843f7" providerId="AD" clId="Web-{29493B2F-3120-0F00-288C-951E20A7DAA5}" dt="2025-03-04T19:52:04.521" v="25" actId="20577"/>
        <pc:sldMkLst>
          <pc:docMk/>
          <pc:sldMk cId="1836733239" sldId="1196"/>
        </pc:sldMkLst>
        <pc:spChg chg="mod">
          <ac:chgData name="TINSON, Peter (NHS LANCASHIRE AND SOUTH CUMBRIA ICB - 02M)" userId="S::peter.tinson@nhs.net::76a80814-3846-4ce2-ad9e-522d7cb843f7" providerId="AD" clId="Web-{29493B2F-3120-0F00-288C-951E20A7DAA5}" dt="2025-03-04T19:52:04.521" v="25" actId="20577"/>
          <ac:spMkLst>
            <pc:docMk/>
            <pc:sldMk cId="1836733239" sldId="1196"/>
            <ac:spMk id="3" creationId="{E55A1AAC-A410-A98E-87B1-9A1AE77E965D}"/>
          </ac:spMkLst>
        </pc:spChg>
      </pc:sldChg>
      <pc:sldChg chg="delSp modSp">
        <pc:chgData name="TINSON, Peter (NHS LANCASHIRE AND SOUTH CUMBRIA ICB - 02M)" userId="S::peter.tinson@nhs.net::76a80814-3846-4ce2-ad9e-522d7cb843f7" providerId="AD" clId="Web-{29493B2F-3120-0F00-288C-951E20A7DAA5}" dt="2025-03-04T19:51:04.190" v="21" actId="20577"/>
        <pc:sldMkLst>
          <pc:docMk/>
          <pc:sldMk cId="2682581075" sldId="1199"/>
        </pc:sldMkLst>
        <pc:spChg chg="mod">
          <ac:chgData name="TINSON, Peter (NHS LANCASHIRE AND SOUTH CUMBRIA ICB - 02M)" userId="S::peter.tinson@nhs.net::76a80814-3846-4ce2-ad9e-522d7cb843f7" providerId="AD" clId="Web-{29493B2F-3120-0F00-288C-951E20A7DAA5}" dt="2025-03-04T19:51:04.190" v="21" actId="20577"/>
          <ac:spMkLst>
            <pc:docMk/>
            <pc:sldMk cId="2682581075" sldId="1199"/>
            <ac:spMk id="3" creationId="{12327D94-1335-FA75-BF3F-2677E2F0038F}"/>
          </ac:spMkLst>
        </pc:spChg>
        <pc:picChg chg="del">
          <ac:chgData name="TINSON, Peter (NHS LANCASHIRE AND SOUTH CUMBRIA ICB - 02M)" userId="S::peter.tinson@nhs.net::76a80814-3846-4ce2-ad9e-522d7cb843f7" providerId="AD" clId="Web-{29493B2F-3120-0F00-288C-951E20A7DAA5}" dt="2025-03-04T19:50:09.735" v="17"/>
          <ac:picMkLst>
            <pc:docMk/>
            <pc:sldMk cId="2682581075" sldId="1199"/>
            <ac:picMk id="6" creationId="{2FE2714E-713B-F643-7775-9C9383EC3ED1}"/>
          </ac:picMkLst>
        </pc:picChg>
      </pc:sldChg>
      <pc:sldChg chg="modSp ord">
        <pc:chgData name="TINSON, Peter (NHS LANCASHIRE AND SOUTH CUMBRIA ICB - 02M)" userId="S::peter.tinson@nhs.net::76a80814-3846-4ce2-ad9e-522d7cb843f7" providerId="AD" clId="Web-{29493B2F-3120-0F00-288C-951E20A7DAA5}" dt="2025-03-04T19:52:52.882" v="32" actId="20577"/>
        <pc:sldMkLst>
          <pc:docMk/>
          <pc:sldMk cId="398207048" sldId="1202"/>
        </pc:sldMkLst>
        <pc:spChg chg="mod">
          <ac:chgData name="TINSON, Peter (NHS LANCASHIRE AND SOUTH CUMBRIA ICB - 02M)" userId="S::peter.tinson@nhs.net::76a80814-3846-4ce2-ad9e-522d7cb843f7" providerId="AD" clId="Web-{29493B2F-3120-0F00-288C-951E20A7DAA5}" dt="2025-03-04T19:52:52.882" v="32" actId="20577"/>
          <ac:spMkLst>
            <pc:docMk/>
            <pc:sldMk cId="398207048" sldId="1202"/>
            <ac:spMk id="2" creationId="{B0792D3D-C319-E88E-F072-5C75320FBADB}"/>
          </ac:spMkLst>
        </pc:spChg>
      </pc:sldChg>
      <pc:sldChg chg="addSp delSp modSp add ord replId">
        <pc:chgData name="TINSON, Peter (NHS LANCASHIRE AND SOUTH CUMBRIA ICB - 02M)" userId="S::peter.tinson@nhs.net::76a80814-3846-4ce2-ad9e-522d7cb843f7" providerId="AD" clId="Web-{29493B2F-3120-0F00-288C-951E20A7DAA5}" dt="2025-03-04T19:58:18.759" v="35"/>
        <pc:sldMkLst>
          <pc:docMk/>
          <pc:sldMk cId="3781999793" sldId="1207"/>
        </pc:sldMkLst>
        <pc:spChg chg="mod">
          <ac:chgData name="TINSON, Peter (NHS LANCASHIRE AND SOUTH CUMBRIA ICB - 02M)" userId="S::peter.tinson@nhs.net::76a80814-3846-4ce2-ad9e-522d7cb843f7" providerId="AD" clId="Web-{29493B2F-3120-0F00-288C-951E20A7DAA5}" dt="2025-03-04T18:24:03.260" v="15" actId="20577"/>
          <ac:spMkLst>
            <pc:docMk/>
            <pc:sldMk cId="3781999793" sldId="1207"/>
            <ac:spMk id="2" creationId="{A6918154-5D37-D3AF-A0CA-DA42F50E762A}"/>
          </ac:spMkLst>
        </pc:spChg>
        <pc:spChg chg="add del mod">
          <ac:chgData name="TINSON, Peter (NHS LANCASHIRE AND SOUTH CUMBRIA ICB - 02M)" userId="S::peter.tinson@nhs.net::76a80814-3846-4ce2-ad9e-522d7cb843f7" providerId="AD" clId="Web-{29493B2F-3120-0F00-288C-951E20A7DAA5}" dt="2025-03-04T19:58:12.571" v="34"/>
          <ac:spMkLst>
            <pc:docMk/>
            <pc:sldMk cId="3781999793" sldId="1207"/>
            <ac:spMk id="4" creationId="{59D26AC1-BB5E-2941-8AEB-7C1352299354}"/>
          </ac:spMkLst>
        </pc:spChg>
        <pc:spChg chg="add del mod">
          <ac:chgData name="TINSON, Peter (NHS LANCASHIRE AND SOUTH CUMBRIA ICB - 02M)" userId="S::peter.tinson@nhs.net::76a80814-3846-4ce2-ad9e-522d7cb843f7" providerId="AD" clId="Web-{29493B2F-3120-0F00-288C-951E20A7DAA5}" dt="2025-03-04T19:58:18.759" v="35"/>
          <ac:spMkLst>
            <pc:docMk/>
            <pc:sldMk cId="3781999793" sldId="1207"/>
            <ac:spMk id="7" creationId="{740D85DC-A4D5-FA7D-3E30-C7A952CE4C5C}"/>
          </ac:spMkLst>
        </pc:spChg>
        <pc:picChg chg="del">
          <ac:chgData name="TINSON, Peter (NHS LANCASHIRE AND SOUTH CUMBRIA ICB - 02M)" userId="S::peter.tinson@nhs.net::76a80814-3846-4ce2-ad9e-522d7cb843f7" providerId="AD" clId="Web-{29493B2F-3120-0F00-288C-951E20A7DAA5}" dt="2025-03-04T18:24:05.682" v="16"/>
          <ac:picMkLst>
            <pc:docMk/>
            <pc:sldMk cId="3781999793" sldId="1207"/>
            <ac:picMk id="3" creationId="{1490486D-28A0-CE9A-9F78-8DFDCEF13B13}"/>
          </ac:picMkLst>
        </pc:picChg>
      </pc:sldChg>
      <pc:sldChg chg="add replId">
        <pc:chgData name="TINSON, Peter (NHS LANCASHIRE AND SOUTH CUMBRIA ICB - 02M)" userId="S::peter.tinson@nhs.net::76a80814-3846-4ce2-ad9e-522d7cb843f7" providerId="AD" clId="Web-{29493B2F-3120-0F00-288C-951E20A7DAA5}" dt="2025-03-04T19:58:23.290" v="36"/>
        <pc:sldMkLst>
          <pc:docMk/>
          <pc:sldMk cId="3973535585" sldId="1208"/>
        </pc:sldMkLst>
      </pc:sldChg>
    </pc:docChg>
  </pc:docChgLst>
  <pc:docChgLst>
    <pc:chgData name="MILES, John (NHS LANCASHIRE AND SOUTH CUMBRIA ICB - 02M)" userId="S::j.miles@nhs.net::5cbad539-44f3-467d-a9ba-df39d459c48f" providerId="AD" clId="Web-{61322AB9-7CD8-6CD6-37A6-8B7FF3EF764F}"/>
    <pc:docChg chg="modSld">
      <pc:chgData name="MILES, John (NHS LANCASHIRE AND SOUTH CUMBRIA ICB - 02M)" userId="S::j.miles@nhs.net::5cbad539-44f3-467d-a9ba-df39d459c48f" providerId="AD" clId="Web-{61322AB9-7CD8-6CD6-37A6-8B7FF3EF764F}" dt="2025-03-05T09:15:20.519" v="2" actId="20577"/>
      <pc:docMkLst>
        <pc:docMk/>
      </pc:docMkLst>
      <pc:sldChg chg="modSp">
        <pc:chgData name="MILES, John (NHS LANCASHIRE AND SOUTH CUMBRIA ICB - 02M)" userId="S::j.miles@nhs.net::5cbad539-44f3-467d-a9ba-df39d459c48f" providerId="AD" clId="Web-{61322AB9-7CD8-6CD6-37A6-8B7FF3EF764F}" dt="2025-03-05T09:15:20.519" v="2" actId="20577"/>
        <pc:sldMkLst>
          <pc:docMk/>
          <pc:sldMk cId="850360350" sldId="1214"/>
        </pc:sldMkLst>
        <pc:spChg chg="mod">
          <ac:chgData name="MILES, John (NHS LANCASHIRE AND SOUTH CUMBRIA ICB - 02M)" userId="S::j.miles@nhs.net::5cbad539-44f3-467d-a9ba-df39d459c48f" providerId="AD" clId="Web-{61322AB9-7CD8-6CD6-37A6-8B7FF3EF764F}" dt="2025-03-05T09:15:20.519" v="2" actId="20577"/>
          <ac:spMkLst>
            <pc:docMk/>
            <pc:sldMk cId="850360350" sldId="1214"/>
            <ac:spMk id="3" creationId="{E3984B78-C906-093A-47B0-4E205D004843}"/>
          </ac:spMkLst>
        </pc:spChg>
      </pc:sldChg>
    </pc:docChg>
  </pc:docChgLst>
  <pc:docChgLst>
    <pc:chgData name="JOHNSON, Rebecca (NHS LANCASHIRE AND SOUTH CUMBRIA ICB - 02M)" userId="S::rebecca.johnson85@nhs.net::d35ab356-b71e-477d-8f52-d326b5d7089f" providerId="AD" clId="Web-{9C083C25-E2EC-5BFF-6B7F-B65207FD8D32}"/>
    <pc:docChg chg="modSld">
      <pc:chgData name="JOHNSON, Rebecca (NHS LANCASHIRE AND SOUTH CUMBRIA ICB - 02M)" userId="S::rebecca.johnson85@nhs.net::d35ab356-b71e-477d-8f52-d326b5d7089f" providerId="AD" clId="Web-{9C083C25-E2EC-5BFF-6B7F-B65207FD8D32}" dt="2025-03-05T12:04:02.054" v="0" actId="14100"/>
      <pc:docMkLst>
        <pc:docMk/>
      </pc:docMkLst>
      <pc:sldChg chg="modSp">
        <pc:chgData name="JOHNSON, Rebecca (NHS LANCASHIRE AND SOUTH CUMBRIA ICB - 02M)" userId="S::rebecca.johnson85@nhs.net::d35ab356-b71e-477d-8f52-d326b5d7089f" providerId="AD" clId="Web-{9C083C25-E2EC-5BFF-6B7F-B65207FD8D32}" dt="2025-03-05T12:04:02.054" v="0" actId="14100"/>
        <pc:sldMkLst>
          <pc:docMk/>
          <pc:sldMk cId="2851236677" sldId="1210"/>
        </pc:sldMkLst>
        <pc:picChg chg="mod">
          <ac:chgData name="JOHNSON, Rebecca (NHS LANCASHIRE AND SOUTH CUMBRIA ICB - 02M)" userId="S::rebecca.johnson85@nhs.net::d35ab356-b71e-477d-8f52-d326b5d7089f" providerId="AD" clId="Web-{9C083C25-E2EC-5BFF-6B7F-B65207FD8D32}" dt="2025-03-05T12:04:02.054" v="0" actId="14100"/>
          <ac:picMkLst>
            <pc:docMk/>
            <pc:sldMk cId="2851236677" sldId="1210"/>
            <ac:picMk id="4" creationId="{CEDD9842-09F2-A76B-D85C-92714C91A991}"/>
          </ac:picMkLst>
        </pc:picChg>
      </pc:sldChg>
    </pc:docChg>
  </pc:docChgLst>
  <pc:docChgLst>
    <pc:chgData name="JOHNSON, Rebecca (NHS LANCASHIRE AND SOUTH CUMBRIA ICB - 02M)" userId="d35ab356-b71e-477d-8f52-d326b5d7089f" providerId="ADAL" clId="{62F94FB8-1A02-4B69-8E50-24693F2C5F39}"/>
    <pc:docChg chg="modSld">
      <pc:chgData name="JOHNSON, Rebecca (NHS LANCASHIRE AND SOUTH CUMBRIA ICB - 02M)" userId="d35ab356-b71e-477d-8f52-d326b5d7089f" providerId="ADAL" clId="{62F94FB8-1A02-4B69-8E50-24693F2C5F39}" dt="2025-03-05T14:38:18.843" v="0" actId="20577"/>
      <pc:docMkLst>
        <pc:docMk/>
      </pc:docMkLst>
      <pc:sldChg chg="modSp mod">
        <pc:chgData name="JOHNSON, Rebecca (NHS LANCASHIRE AND SOUTH CUMBRIA ICB - 02M)" userId="d35ab356-b71e-477d-8f52-d326b5d7089f" providerId="ADAL" clId="{62F94FB8-1A02-4B69-8E50-24693F2C5F39}" dt="2025-03-05T14:38:18.843" v="0" actId="20577"/>
        <pc:sldMkLst>
          <pc:docMk/>
          <pc:sldMk cId="2157727928" sldId="256"/>
        </pc:sldMkLst>
        <pc:graphicFrameChg chg="modGraphic">
          <ac:chgData name="JOHNSON, Rebecca (NHS LANCASHIRE AND SOUTH CUMBRIA ICB - 02M)" userId="d35ab356-b71e-477d-8f52-d326b5d7089f" providerId="ADAL" clId="{62F94FB8-1A02-4B69-8E50-24693F2C5F39}" dt="2025-03-05T14:38:18.843" v="0" actId="20577"/>
          <ac:graphicFrameMkLst>
            <pc:docMk/>
            <pc:sldMk cId="2157727928" sldId="256"/>
            <ac:graphicFrameMk id="4" creationId="{E8A26EC5-77E4-D1CB-D4B4-71546602A9DB}"/>
          </ac:graphicFrameMkLst>
        </pc:graphicFrameChg>
      </pc:sldChg>
    </pc:docChg>
  </pc:docChgLst>
  <pc:docChgLst>
    <pc:chgData name="IANSON, Leanne (NHS LANCASHIRE AND SOUTH CUMBRIA ICB - 00X)" userId="S::leanne.ianson@nhs.net::181f13f3-5353-40c6-b2a8-f9d599b3240e" providerId="AD" clId="Web-{CF2B6C09-FF47-14A6-BDB4-EB657D72E036}"/>
    <pc:docChg chg="addSld modSld">
      <pc:chgData name="IANSON, Leanne (NHS LANCASHIRE AND SOUTH CUMBRIA ICB - 00X)" userId="S::leanne.ianson@nhs.net::181f13f3-5353-40c6-b2a8-f9d599b3240e" providerId="AD" clId="Web-{CF2B6C09-FF47-14A6-BDB4-EB657D72E036}" dt="2025-03-03T16:43:46.561" v="34" actId="14100"/>
      <pc:docMkLst>
        <pc:docMk/>
      </pc:docMkLst>
      <pc:sldChg chg="addSp modSp new mod setBg">
        <pc:chgData name="IANSON, Leanne (NHS LANCASHIRE AND SOUTH CUMBRIA ICB - 00X)" userId="S::leanne.ianson@nhs.net::181f13f3-5353-40c6-b2a8-f9d599b3240e" providerId="AD" clId="Web-{CF2B6C09-FF47-14A6-BDB4-EB657D72E036}" dt="2025-03-03T16:43:46.561" v="34" actId="14100"/>
        <pc:sldMkLst>
          <pc:docMk/>
          <pc:sldMk cId="3621361505" sldId="1203"/>
        </pc:sldMkLst>
      </pc:sldChg>
    </pc:docChg>
  </pc:docChgLst>
  <pc:docChgLst>
    <pc:chgData name="TINSON, Peter (NHS LANCASHIRE AND SOUTH CUMBRIA ICB - 02M)" userId="76a80814-3846-4ce2-ad9e-522d7cb843f7" providerId="ADAL" clId="{5D947B55-4419-4AFD-9D95-1C92116B5FD7}"/>
    <pc:docChg chg="undo custSel modSld">
      <pc:chgData name="TINSON, Peter (NHS LANCASHIRE AND SOUTH CUMBRIA ICB - 02M)" userId="76a80814-3846-4ce2-ad9e-522d7cb843f7" providerId="ADAL" clId="{5D947B55-4419-4AFD-9D95-1C92116B5FD7}" dt="2025-03-04T18:22:36.311" v="47" actId="693"/>
      <pc:docMkLst>
        <pc:docMk/>
      </pc:docMkLst>
      <pc:sldChg chg="addSp modSp mod">
        <pc:chgData name="TINSON, Peter (NHS LANCASHIRE AND SOUTH CUMBRIA ICB - 02M)" userId="76a80814-3846-4ce2-ad9e-522d7cb843f7" providerId="ADAL" clId="{5D947B55-4419-4AFD-9D95-1C92116B5FD7}" dt="2025-03-04T18:22:36.311" v="47" actId="693"/>
        <pc:sldMkLst>
          <pc:docMk/>
          <pc:sldMk cId="2681933136" sldId="1206"/>
        </pc:sldMkLst>
        <pc:picChg chg="add mod">
          <ac:chgData name="TINSON, Peter (NHS LANCASHIRE AND SOUTH CUMBRIA ICB - 02M)" userId="76a80814-3846-4ce2-ad9e-522d7cb843f7" providerId="ADAL" clId="{5D947B55-4419-4AFD-9D95-1C92116B5FD7}" dt="2025-03-04T18:22:36.311" v="47" actId="693"/>
          <ac:picMkLst>
            <pc:docMk/>
            <pc:sldMk cId="2681933136" sldId="1206"/>
            <ac:picMk id="3" creationId="{F9D70CCB-BCB0-8BAC-F4C6-114C35E6BB4A}"/>
          </ac:picMkLst>
        </pc:picChg>
      </pc:sldChg>
    </pc:docChg>
  </pc:docChgLst>
  <pc:docChgLst>
    <pc:chgData name="IANSON, Leanne (NHS LANCASHIRE AND SOUTH CUMBRIA ICB - 00X)" userId="S::leanne.ianson@nhs.net::181f13f3-5353-40c6-b2a8-f9d599b3240e" providerId="AD" clId="Web-{FD7B896E-1141-9883-8367-67F812B9FD05}"/>
    <pc:docChg chg="modSld">
      <pc:chgData name="IANSON, Leanne (NHS LANCASHIRE AND SOUTH CUMBRIA ICB - 00X)" userId="S::leanne.ianson@nhs.net::181f13f3-5353-40c6-b2a8-f9d599b3240e" providerId="AD" clId="Web-{FD7B896E-1141-9883-8367-67F812B9FD05}" dt="2025-03-04T11:53:50.211" v="3"/>
      <pc:docMkLst>
        <pc:docMk/>
      </pc:docMkLst>
      <pc:sldChg chg="modSp">
        <pc:chgData name="IANSON, Leanne (NHS LANCASHIRE AND SOUTH CUMBRIA ICB - 00X)" userId="S::leanne.ianson@nhs.net::181f13f3-5353-40c6-b2a8-f9d599b3240e" providerId="AD" clId="Web-{FD7B896E-1141-9883-8367-67F812B9FD05}" dt="2025-03-04T11:50:30.486" v="1"/>
        <pc:sldMkLst>
          <pc:docMk/>
          <pc:sldMk cId="2157727928" sldId="256"/>
        </pc:sldMkLst>
        <pc:graphicFrameChg chg="modGraphic">
          <ac:chgData name="IANSON, Leanne (NHS LANCASHIRE AND SOUTH CUMBRIA ICB - 00X)" userId="S::leanne.ianson@nhs.net::181f13f3-5353-40c6-b2a8-f9d599b3240e" providerId="AD" clId="Web-{FD7B896E-1141-9883-8367-67F812B9FD05}" dt="2025-03-04T11:50:30.486" v="1"/>
          <ac:graphicFrameMkLst>
            <pc:docMk/>
            <pc:sldMk cId="2157727928" sldId="256"/>
            <ac:graphicFrameMk id="4" creationId="{E8A26EC5-77E4-D1CB-D4B4-71546602A9DB}"/>
          </ac:graphicFrameMkLst>
        </pc:graphicFrameChg>
      </pc:sldChg>
      <pc:sldChg chg="modSp">
        <pc:chgData name="IANSON, Leanne (NHS LANCASHIRE AND SOUTH CUMBRIA ICB - 00X)" userId="S::leanne.ianson@nhs.net::181f13f3-5353-40c6-b2a8-f9d599b3240e" providerId="AD" clId="Web-{FD7B896E-1141-9883-8367-67F812B9FD05}" dt="2025-03-04T11:53:50.211" v="3"/>
        <pc:sldMkLst>
          <pc:docMk/>
          <pc:sldMk cId="465507175" sldId="1197"/>
        </pc:sldMkLst>
        <pc:graphicFrameChg chg="modGraphic">
          <ac:chgData name="IANSON, Leanne (NHS LANCASHIRE AND SOUTH CUMBRIA ICB - 00X)" userId="S::leanne.ianson@nhs.net::181f13f3-5353-40c6-b2a8-f9d599b3240e" providerId="AD" clId="Web-{FD7B896E-1141-9883-8367-67F812B9FD05}" dt="2025-03-04T11:53:50.211" v="3"/>
          <ac:graphicFrameMkLst>
            <pc:docMk/>
            <pc:sldMk cId="465507175" sldId="1197"/>
            <ac:graphicFrameMk id="7" creationId="{02C87E48-B891-E2D3-B122-FEE754B837DD}"/>
          </ac:graphicFrameMkLst>
        </pc:graphicFrameChg>
      </pc:sldChg>
    </pc:docChg>
  </pc:docChgLst>
  <pc:docChgLst>
    <pc:chgData name="TINSON, Peter (NHS LANCASHIRE AND SOUTH CUMBRIA ICB - 02M)" userId="S::peter.tinson@nhs.net::76a80814-3846-4ce2-ad9e-522d7cb843f7" providerId="AD" clId="Web-{4BFBD30E-B6B2-E4A4-A99D-DDA563AABE8E}"/>
    <pc:docChg chg="addSld delSld modSld sldOrd">
      <pc:chgData name="TINSON, Peter (NHS LANCASHIRE AND SOUTH CUMBRIA ICB - 02M)" userId="S::peter.tinson@nhs.net::76a80814-3846-4ce2-ad9e-522d7cb843f7" providerId="AD" clId="Web-{4BFBD30E-B6B2-E4A4-A99D-DDA563AABE8E}" dt="2025-03-04T18:15:54.470" v="1289"/>
      <pc:docMkLst>
        <pc:docMk/>
      </pc:docMkLst>
      <pc:sldChg chg="modSp ord">
        <pc:chgData name="TINSON, Peter (NHS LANCASHIRE AND SOUTH CUMBRIA ICB - 02M)" userId="S::peter.tinson@nhs.net::76a80814-3846-4ce2-ad9e-522d7cb843f7" providerId="AD" clId="Web-{4BFBD30E-B6B2-E4A4-A99D-DDA563AABE8E}" dt="2025-03-04T17:40:20.619" v="811"/>
        <pc:sldMkLst>
          <pc:docMk/>
          <pc:sldMk cId="3002432433" sldId="1195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7:11:20.179" v="218" actId="20577"/>
          <ac:spMkLst>
            <pc:docMk/>
            <pc:sldMk cId="3002432433" sldId="1195"/>
            <ac:spMk id="5" creationId="{F5EB1BA1-9C9E-8E74-9AD2-3F90A3AED763}"/>
          </ac:spMkLst>
        </pc:spChg>
      </pc:sldChg>
      <pc:sldChg chg="modSp">
        <pc:chgData name="TINSON, Peter (NHS LANCASHIRE AND SOUTH CUMBRIA ICB - 02M)" userId="S::peter.tinson@nhs.net::76a80814-3846-4ce2-ad9e-522d7cb843f7" providerId="AD" clId="Web-{4BFBD30E-B6B2-E4A4-A99D-DDA563AABE8E}" dt="2025-03-04T17:39:45.524" v="803" actId="20577"/>
        <pc:sldMkLst>
          <pc:docMk/>
          <pc:sldMk cId="1836733239" sldId="1196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7:39:45.524" v="803" actId="20577"/>
          <ac:spMkLst>
            <pc:docMk/>
            <pc:sldMk cId="1836733239" sldId="1196"/>
            <ac:spMk id="3" creationId="{E55A1AAC-A410-A98E-87B1-9A1AE77E965D}"/>
          </ac:spMkLst>
        </pc:spChg>
      </pc:sldChg>
      <pc:sldChg chg="modSp">
        <pc:chgData name="TINSON, Peter (NHS LANCASHIRE AND SOUTH CUMBRIA ICB - 02M)" userId="S::peter.tinson@nhs.net::76a80814-3846-4ce2-ad9e-522d7cb843f7" providerId="AD" clId="Web-{4BFBD30E-B6B2-E4A4-A99D-DDA563AABE8E}" dt="2025-03-04T17:40:16.368" v="809" actId="20577"/>
        <pc:sldMkLst>
          <pc:docMk/>
          <pc:sldMk cId="4143902258" sldId="1200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7:34:47.610" v="785" actId="20577"/>
          <ac:spMkLst>
            <pc:docMk/>
            <pc:sldMk cId="4143902258" sldId="1200"/>
            <ac:spMk id="2" creationId="{FDBB53BE-ACB3-78F6-C64C-C8EB684ED94D}"/>
          </ac:spMkLst>
        </pc:spChg>
        <pc:spChg chg="mod">
          <ac:chgData name="TINSON, Peter (NHS LANCASHIRE AND SOUTH CUMBRIA ICB - 02M)" userId="S::peter.tinson@nhs.net::76a80814-3846-4ce2-ad9e-522d7cb843f7" providerId="AD" clId="Web-{4BFBD30E-B6B2-E4A4-A99D-DDA563AABE8E}" dt="2025-03-04T17:40:16.368" v="809" actId="20577"/>
          <ac:spMkLst>
            <pc:docMk/>
            <pc:sldMk cId="4143902258" sldId="1200"/>
            <ac:spMk id="3" creationId="{79A162E7-6683-21F6-D6FF-299B12935C60}"/>
          </ac:spMkLst>
        </pc:spChg>
      </pc:sldChg>
      <pc:sldChg chg="del ord">
        <pc:chgData name="TINSON, Peter (NHS LANCASHIRE AND SOUTH CUMBRIA ICB - 02M)" userId="S::peter.tinson@nhs.net::76a80814-3846-4ce2-ad9e-522d7cb843f7" providerId="AD" clId="Web-{4BFBD30E-B6B2-E4A4-A99D-DDA563AABE8E}" dt="2025-03-04T17:40:36.853" v="812"/>
        <pc:sldMkLst>
          <pc:docMk/>
          <pc:sldMk cId="3621361505" sldId="1203"/>
        </pc:sldMkLst>
      </pc:sldChg>
      <pc:sldChg chg="modSp add replId">
        <pc:chgData name="TINSON, Peter (NHS LANCASHIRE AND SOUTH CUMBRIA ICB - 02M)" userId="S::peter.tinson@nhs.net::76a80814-3846-4ce2-ad9e-522d7cb843f7" providerId="AD" clId="Web-{4BFBD30E-B6B2-E4A4-A99D-DDA563AABE8E}" dt="2025-03-04T17:45:43.893" v="1031" actId="20577"/>
        <pc:sldMkLst>
          <pc:docMk/>
          <pc:sldMk cId="2969520844" sldId="1204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7:41:14.261" v="815" actId="20577"/>
          <ac:spMkLst>
            <pc:docMk/>
            <pc:sldMk cId="2969520844" sldId="1204"/>
            <ac:spMk id="2" creationId="{24D69354-93E0-C814-221A-48C4590CC178}"/>
          </ac:spMkLst>
        </pc:spChg>
        <pc:spChg chg="mod">
          <ac:chgData name="TINSON, Peter (NHS LANCASHIRE AND SOUTH CUMBRIA ICB - 02M)" userId="S::peter.tinson@nhs.net::76a80814-3846-4ce2-ad9e-522d7cb843f7" providerId="AD" clId="Web-{4BFBD30E-B6B2-E4A4-A99D-DDA563AABE8E}" dt="2025-03-04T17:45:43.893" v="1031" actId="20577"/>
          <ac:spMkLst>
            <pc:docMk/>
            <pc:sldMk cId="2969520844" sldId="1204"/>
            <ac:spMk id="3" creationId="{FF0C70B8-653A-DA21-3399-FD2430A7192B}"/>
          </ac:spMkLst>
        </pc:spChg>
      </pc:sldChg>
      <pc:sldChg chg="new del">
        <pc:chgData name="TINSON, Peter (NHS LANCASHIRE AND SOUTH CUMBRIA ICB - 02M)" userId="S::peter.tinson@nhs.net::76a80814-3846-4ce2-ad9e-522d7cb843f7" providerId="AD" clId="Web-{4BFBD30E-B6B2-E4A4-A99D-DDA563AABE8E}" dt="2025-03-04T17:46:10.721" v="1033"/>
        <pc:sldMkLst>
          <pc:docMk/>
          <pc:sldMk cId="958192432" sldId="1205"/>
        </pc:sldMkLst>
      </pc:sldChg>
      <pc:sldChg chg="modSp add replId">
        <pc:chgData name="TINSON, Peter (NHS LANCASHIRE AND SOUTH CUMBRIA ICB - 02M)" userId="S::peter.tinson@nhs.net::76a80814-3846-4ce2-ad9e-522d7cb843f7" providerId="AD" clId="Web-{4BFBD30E-B6B2-E4A4-A99D-DDA563AABE8E}" dt="2025-03-04T18:14:27.171" v="1272" actId="20577"/>
        <pc:sldMkLst>
          <pc:docMk/>
          <pc:sldMk cId="4130197936" sldId="1205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7:46:26.566" v="1043" actId="20577"/>
          <ac:spMkLst>
            <pc:docMk/>
            <pc:sldMk cId="4130197936" sldId="1205"/>
            <ac:spMk id="2" creationId="{438DBB91-E2A8-2CAF-B2CE-08D214A4D920}"/>
          </ac:spMkLst>
        </pc:spChg>
        <pc:spChg chg="mod">
          <ac:chgData name="TINSON, Peter (NHS LANCASHIRE AND SOUTH CUMBRIA ICB - 02M)" userId="S::peter.tinson@nhs.net::76a80814-3846-4ce2-ad9e-522d7cb843f7" providerId="AD" clId="Web-{4BFBD30E-B6B2-E4A4-A99D-DDA563AABE8E}" dt="2025-03-04T18:14:27.171" v="1272" actId="20577"/>
          <ac:spMkLst>
            <pc:docMk/>
            <pc:sldMk cId="4130197936" sldId="1205"/>
            <ac:spMk id="3" creationId="{F6C2F5DD-735A-2B27-AC20-99BDE811B922}"/>
          </ac:spMkLst>
        </pc:spChg>
      </pc:sldChg>
      <pc:sldChg chg="addSp delSp modSp add replId">
        <pc:chgData name="TINSON, Peter (NHS LANCASHIRE AND SOUTH CUMBRIA ICB - 02M)" userId="S::peter.tinson@nhs.net::76a80814-3846-4ce2-ad9e-522d7cb843f7" providerId="AD" clId="Web-{4BFBD30E-B6B2-E4A4-A99D-DDA563AABE8E}" dt="2025-03-04T18:15:54.470" v="1289"/>
        <pc:sldMkLst>
          <pc:docMk/>
          <pc:sldMk cId="2681933136" sldId="1206"/>
        </pc:sldMkLst>
        <pc:spChg chg="mod">
          <ac:chgData name="TINSON, Peter (NHS LANCASHIRE AND SOUTH CUMBRIA ICB - 02M)" userId="S::peter.tinson@nhs.net::76a80814-3846-4ce2-ad9e-522d7cb843f7" providerId="AD" clId="Web-{4BFBD30E-B6B2-E4A4-A99D-DDA563AABE8E}" dt="2025-03-04T18:15:44.547" v="1287" actId="20577"/>
          <ac:spMkLst>
            <pc:docMk/>
            <pc:sldMk cId="2681933136" sldId="1206"/>
            <ac:spMk id="2" creationId="{987B40DF-CB28-31F2-3A31-997DC2A41355}"/>
          </ac:spMkLst>
        </pc:spChg>
        <pc:spChg chg="del">
          <ac:chgData name="TINSON, Peter (NHS LANCASHIRE AND SOUTH CUMBRIA ICB - 02M)" userId="S::peter.tinson@nhs.net::76a80814-3846-4ce2-ad9e-522d7cb843f7" providerId="AD" clId="Web-{4BFBD30E-B6B2-E4A4-A99D-DDA563AABE8E}" dt="2025-03-04T18:15:49.844" v="1288"/>
          <ac:spMkLst>
            <pc:docMk/>
            <pc:sldMk cId="2681933136" sldId="1206"/>
            <ac:spMk id="3" creationId="{C42EF1C4-B677-13A4-AB57-6C3036C63C20}"/>
          </ac:spMkLst>
        </pc:spChg>
        <pc:spChg chg="add del mod">
          <ac:chgData name="TINSON, Peter (NHS LANCASHIRE AND SOUTH CUMBRIA ICB - 02M)" userId="S::peter.tinson@nhs.net::76a80814-3846-4ce2-ad9e-522d7cb843f7" providerId="AD" clId="Web-{4BFBD30E-B6B2-E4A4-A99D-DDA563AABE8E}" dt="2025-03-04T18:15:54.470" v="1289"/>
          <ac:spMkLst>
            <pc:docMk/>
            <pc:sldMk cId="2681933136" sldId="1206"/>
            <ac:spMk id="5" creationId="{5E8B41DB-33AF-B8FD-686B-4DC09B72A9A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117A-D1F0-D84A-79CF-313ABDA72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28AD9-1AD7-7AF6-665A-3E474AC24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E4D79-D44B-5396-6EAD-2754231B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2B23B-E498-E90D-69FF-2D3ED71A5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0FCCB-6C40-2CC2-710A-CC444AC46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03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A8BD-3C6D-14E0-4C3C-51CD18AE2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C322B-25AB-F4FA-F103-2E4DD943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72F48-E14A-E844-2F02-7B7EBC13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05164-F651-0D73-836D-E9303656C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98091-0441-4489-C311-29ABBF85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73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6D2BA-78E5-0B36-67A4-C04783EA5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75BFE-4CDC-C495-B4D2-1FE3F7F5B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70752-1674-B01E-C7F7-62FFEBCF5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6C2B7-6A93-BAAE-4B01-CC875B9C0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1D3B-871B-2B8A-FE44-DFE65CB05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75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A34C2-F319-51BF-F3D8-2F0D0F2B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8EBED-3EE8-53CF-DFF7-90CEF1DE47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7FC94-ACD9-0327-A7D6-6209E7B0A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4ACA7-5508-8952-2031-54C2A02E1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57A9-04B5-D11E-8B75-59B3F4F5F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D7154-77F5-B329-E285-CC5E58E8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2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8A67-9F07-CBE6-0715-147FABB1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0CDA8-E296-FD29-AEB2-63A584B6C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753ED-9B04-A9D9-8CEB-C9FAE31B2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1B9442-C938-AFF1-C948-EF1E21D21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6FDDE7-FCDD-3527-8BD3-A4C0913B2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55D19-A338-A455-69C8-8BC5D9A69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79ABF8-7639-4231-46E1-E4D8B7DC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9A8A1-38FD-526F-2879-A9918C4C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66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7C91-01EF-9071-77A3-12BA5F203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0040A-DB37-BAF1-0AD9-9FA5D2CE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A6BFE7-BF9F-7EF5-AB58-5BD5B6F0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36268-9389-1F57-D8CA-7E6BE1F3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89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FDA7A-8DAC-E0B0-E4A4-3A4A2D192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3A4A64-F46F-6570-45EE-1F0D8267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FE8D2-1329-8FE4-816E-C1725620F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35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4AD45-FB2D-3471-C4BE-4F9D631A1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86A2-CE24-4B48-F3FF-A286F633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3A0E5-6435-481C-0858-3E3F5B2D8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B6DBF-6588-598A-20F5-0B92D222D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08650-1768-9A7E-78FB-19958167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FBAFA-3369-8E18-8EED-6C16E6CB7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30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9024-2E54-0DE5-4EBA-D3E443992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6F62C7-75B8-F7F1-1C11-A695D203F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356EE-2CA0-54DB-C256-683E1E16C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2BB28-0094-E747-F335-658CB9EA1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56538-689C-F4A4-0F09-2470F5EC4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0740F-F70F-CE86-FE18-5E7BEF3C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8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F8C9-D419-CE22-3545-28C5C3B5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62537-9137-69EC-108E-1DCBDDCBC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77871-D984-97CE-A0F4-59F45CF8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4CA21-FA9D-3D17-377C-8D8E6838D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0AEC2-6A60-BC30-F245-282553E94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3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A58CF3-FB74-0437-710E-DBD5A90342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E44FD8-7AAA-60E8-89A1-D85054421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10787-70E0-FE8E-E365-4005BCE2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89C81-4F56-2305-E865-243CBD138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716EB-5BB6-6B2B-71CA-254FDA460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39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F7652-0F61-F778-B9FA-0217514E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0A443-8EC5-DF58-D1AE-EC59DBCF0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FA749-95E3-31C7-018D-E789107C8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1AEB9E-19BD-41E3-81A8-6198AB495C4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E889F-0C39-1371-5828-D76CEFBA0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D1BEE-058D-E0B2-262D-34093CDD7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D7507-9A3D-4E52-91A9-D274945B0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8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br01.safelinks.protection.outlook.com/?url=https%3A%2F%2Fprimarycare.lancashireandsouthcumbria.nhs.uk%2Fles-2025-26%2F&amp;data=05%7C02%7Csamantha.wallace9%40nhs.net%7C1dfbe64db13047a7078908dd5a58203c%7C37c354b285b047f5b22207b48d774ee3%7C0%7C0%7C638766056722844098%7CUnknown%7CTWFpbGZsb3d8eyJFbXB0eU1hcGkiOnRydWUsIlYiOiIwLjAuMDAwMCIsIlAiOiJXaW4zMiIsIkFOIjoiTWFpbCIsIldUIjoyfQ%3D%3D%7C0%7C%7C%7C&amp;sdata=5huVJYdLCg37F8Rt0A6745KtKtbU8sAX3Jn7ynTwsxo%3D&amp;reserved=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B1BA1-9C9E-8E74-9AD2-3F90A3AED763}"/>
              </a:ext>
            </a:extLst>
          </p:cNvPr>
          <p:cNvSpPr txBox="1"/>
          <p:nvPr/>
        </p:nvSpPr>
        <p:spPr>
          <a:xfrm>
            <a:off x="1113810" y="3023754"/>
            <a:ext cx="4900144" cy="273696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0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Locally Enhanced Service update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5000" b="0" i="0" u="none" strike="noStrike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5000">
                <a:latin typeface="+mj-lt"/>
                <a:ea typeface="+mj-ea"/>
                <a:cs typeface="+mj-cs"/>
              </a:rPr>
              <a:t>5 March 2025</a:t>
            </a:r>
            <a:endParaRPr lang="en-US" sz="5000" b="0" i="0" u="none" strike="noStrike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402AA-E54F-F173-25C0-BB4B667B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07B77E4-D16E-4E80-BECE-B10ACE50DA11}" type="slidenum">
              <a:rPr kumimoji="0" lang="en-US" b="1" i="0" u="none" strike="noStrike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b="1" i="0" u="none" strike="noStrike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B41BE1-E128-6F22-3875-7F39ACBD81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114162" y="4308912"/>
            <a:ext cx="4324849" cy="1286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C8530C-98BA-7081-6263-A437822FD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385" y="954756"/>
            <a:ext cx="2386146" cy="1585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243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5736-95EE-D044-DD85-4F96B69F4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Contents of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A1AAC-A410-A98E-87B1-9A1AE77E9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GB"/>
              <a:t>Welcome and etiquette [Peter]</a:t>
            </a:r>
            <a:endParaRPr lang="en-US"/>
          </a:p>
          <a:p>
            <a:pPr>
              <a:lnSpc>
                <a:spcPct val="150000"/>
              </a:lnSpc>
            </a:pPr>
            <a:r>
              <a:rPr lang="en-GB"/>
              <a:t>Introduction and purpose [Peter]</a:t>
            </a:r>
          </a:p>
          <a:p>
            <a:pPr>
              <a:lnSpc>
                <a:spcPct val="150000"/>
              </a:lnSpc>
            </a:pPr>
            <a:r>
              <a:rPr lang="en-GB"/>
              <a:t>National contract summary [Peter]</a:t>
            </a:r>
          </a:p>
          <a:p>
            <a:pPr>
              <a:lnSpc>
                <a:spcPct val="150000"/>
              </a:lnSpc>
            </a:pPr>
            <a:r>
              <a:rPr lang="en-GB"/>
              <a:t>Local communication and unpacking [Donna]</a:t>
            </a:r>
          </a:p>
          <a:p>
            <a:pPr>
              <a:lnSpc>
                <a:spcPct val="150000"/>
              </a:lnSpc>
            </a:pPr>
            <a:r>
              <a:rPr lang="en-GB"/>
              <a:t>Delivery planning [Donna]</a:t>
            </a:r>
          </a:p>
          <a:p>
            <a:pPr>
              <a:lnSpc>
                <a:spcPct val="150000"/>
              </a:lnSpc>
            </a:pPr>
            <a:r>
              <a:rPr lang="en-GB"/>
              <a:t>Timeline [Donna]</a:t>
            </a:r>
          </a:p>
          <a:p>
            <a:pPr>
              <a:lnSpc>
                <a:spcPct val="150000"/>
              </a:lnSpc>
            </a:pPr>
            <a:r>
              <a:rPr lang="en-GB"/>
              <a:t>Feedback [All]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E56D1-4C32-5863-AF8D-3FD80B5D6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C19D9-DE7B-6203-B6B4-BFA62835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75" y="230188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6733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B53BE-ACB3-78F6-C64C-C8EB684ED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Welcome and etiquette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162E7-6683-21F6-D6FF-299B12935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GB" sz="2200"/>
              <a:t>Thank you for your patience</a:t>
            </a:r>
          </a:p>
          <a:p>
            <a:r>
              <a:rPr lang="en-GB" sz="2200"/>
              <a:t>Wider financial context</a:t>
            </a:r>
          </a:p>
          <a:p>
            <a:r>
              <a:rPr lang="en-GB" sz="2200"/>
              <a:t>Investment in General Practice</a:t>
            </a:r>
          </a:p>
          <a:p>
            <a:r>
              <a:rPr lang="en-GB" sz="2200"/>
              <a:t>New sign off requirements</a:t>
            </a:r>
          </a:p>
          <a:p>
            <a:r>
              <a:rPr lang="en-GB" sz="2200"/>
              <a:t>Relatedly responding to requests for additional financial information</a:t>
            </a:r>
          </a:p>
          <a:p>
            <a:r>
              <a:rPr lang="en-GB" sz="2200"/>
              <a:t>Recognise your concerns</a:t>
            </a:r>
          </a:p>
          <a:p>
            <a:r>
              <a:rPr lang="en-GB" sz="2200"/>
              <a:t>Share the same aim</a:t>
            </a:r>
          </a:p>
          <a:p>
            <a:r>
              <a:rPr lang="en-GB" sz="2200"/>
              <a:t>Work together and not against one another</a:t>
            </a:r>
          </a:p>
          <a:p>
            <a:r>
              <a:rPr lang="en-GB" sz="2200"/>
              <a:t>Welcome constructive and professional feedback (on the webinar via chat)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CAFF18-9D56-C35D-A688-9B57ABE14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390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94CED3-AE1E-3E20-4F9A-E488ADC6F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EA7208F-4273-B72E-B673-6540788EE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69354-93E0-C814-221A-48C4590CC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Introduction and purpose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130100F-519A-01AD-4AF3-370CF861A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C70B8-653A-DA21-3399-FD2430A71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GB" sz="2200"/>
              <a:t>Provide a summary of the national contract</a:t>
            </a:r>
            <a:endParaRPr lang="en-US"/>
          </a:p>
          <a:p>
            <a:r>
              <a:rPr lang="en-GB" sz="2200"/>
              <a:t>Explain and unpack the local contract communication</a:t>
            </a:r>
          </a:p>
          <a:p>
            <a:r>
              <a:rPr lang="en-GB" sz="2200"/>
              <a:t>Discuss delivery planning</a:t>
            </a:r>
          </a:p>
          <a:p>
            <a:r>
              <a:rPr lang="en-GB" sz="2200"/>
              <a:t>Share the timeline</a:t>
            </a:r>
          </a:p>
          <a:p>
            <a:r>
              <a:rPr lang="en-GB" sz="2200"/>
              <a:t>And approach to feedback today and over the coming weeks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2FFC17-BEC5-0769-6FAC-29DA00E91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952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B2D5A-F302-4B7F-A9B9-FAE295554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AF5DABC-49CE-E2E9-7EBE-71B81F783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DBB91-E2A8-2CAF-B2CE-08D214A4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National contract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0303ED96-D101-7AF9-9E0C-BEA08F709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2F5DD-735A-2B27-AC20-99BDE811B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£969 million new funding uplift, a 7.2 per cent total increase to core funds</a:t>
            </a:r>
            <a:endParaRPr lang="en-GB" sz="2000">
              <a:solidFill>
                <a:srgbClr val="000000"/>
              </a:solidFill>
              <a:latin typeface="Aptos"/>
              <a:cs typeface="Times New Roman"/>
            </a:endParaRPr>
          </a:p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real-terms increase is around 4.8 per cent after minimum wage and increases to employer National Insurance contributions</a:t>
            </a:r>
            <a:endParaRPr lang="en-GB" sz="2000">
              <a:latin typeface="Aptos"/>
            </a:endParaRPr>
          </a:p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ARRS expanded to include GPs and practice nurses and reimbursement rates for GPs increased in line with BMA salaried GP range</a:t>
            </a:r>
            <a:endParaRPr lang="en-GB" sz="2000">
              <a:latin typeface="Aptos"/>
            </a:endParaRPr>
          </a:p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Extending access is a major focus.  Funding streams including QOF and CAIP streamlined with funding channelled into improvements to patient access through increased online booking from October 2025</a:t>
            </a:r>
            <a:endParaRPr lang="en-GB" sz="2000">
              <a:latin typeface="Aptos"/>
            </a:endParaRPr>
          </a:p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GPC stepped down collective action and the government has agreed to the British Medical Association (BMA) proposal of a full renegotiation of a new national contract within this parliament</a:t>
            </a:r>
          </a:p>
          <a:p>
            <a:r>
              <a:rPr lang="en-GB" sz="2000">
                <a:solidFill>
                  <a:srgbClr val="1A1F3E"/>
                </a:solidFill>
                <a:latin typeface="Aptos"/>
                <a:cs typeface="Times New Roman"/>
              </a:rPr>
              <a:t>Advice and Guidance alignment to 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688A48-D06B-6C71-4228-B311E0D55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19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2C5B34-6F49-ADA0-472E-05C80A8C7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64C1E2-FD9F-891C-5110-CA758CB3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B40DF-CB28-31F2-3A31-997DC2A41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4000"/>
              <a:t>Local communication</a:t>
            </a:r>
            <a:br>
              <a:rPr lang="en-GB" sz="4000"/>
            </a:br>
            <a:r>
              <a:rPr lang="en-GB" sz="4000"/>
              <a:t>and unpacking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02A19F63-9C74-034E-A5E6-A9156E4BD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7D6EDD-2240-EAA6-C9F7-1D1384DEA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D70CCB-BCB0-8BAC-F4C6-114C35E6B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412" y="1042562"/>
            <a:ext cx="5374208" cy="4478960"/>
          </a:xfrm>
          <a:prstGeom prst="rect">
            <a:avLst/>
          </a:prstGeom>
          <a:ln w="19050">
            <a:noFill/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68193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52F4D-9EE3-D901-0A70-D133A8B8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01D006-761E-B7D2-283F-E00BC4252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29DE2-0652-977F-7779-95D039FC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Costing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0ACE0769-1FFD-16ED-F644-83E5D675E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D1CBD-792F-55DF-8678-2C367F2A2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459698"/>
            <a:ext cx="6224335" cy="543153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Each service has been costed using a bottom-up approach – identifying the task, time and staff required</a:t>
            </a:r>
          </a:p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We have engaged in extremely thorough negotiation with the LMC and walked through each service in detail</a:t>
            </a:r>
          </a:p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Table below shows the current £</a:t>
            </a:r>
            <a:r>
              <a:rPr lang="en-GB" sz="1800" err="1">
                <a:solidFill>
                  <a:srgbClr val="1A1F3E"/>
                </a:solidFill>
                <a:latin typeface="Aptos"/>
                <a:cs typeface="Times New Roman"/>
              </a:rPr>
              <a:t>pwh</a:t>
            </a:r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 and the proposed for each former CCG</a:t>
            </a:r>
          </a:p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The funding amounts available to practices in the table below do not include LES that are particular to a certain practice, or services delivered at scale i.e. atypical populations and vasectomy </a:t>
            </a:r>
          </a:p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The funding is now one pot, and practices may see differences in their historical values from each of the former GPQC and LES pots </a:t>
            </a:r>
          </a:p>
          <a:p>
            <a:r>
              <a:rPr lang="en-GB" sz="1800">
                <a:solidFill>
                  <a:srgbClr val="1A1F3E"/>
                </a:solidFill>
                <a:latin typeface="Aptos"/>
                <a:cs typeface="Times New Roman"/>
              </a:rPr>
              <a:t>Payments will be using weighted population figures for January 2025 </a:t>
            </a:r>
          </a:p>
          <a:p>
            <a:pPr marL="0" indent="0">
              <a:buNone/>
            </a:pPr>
            <a:endParaRPr lang="en-GB" sz="2000">
              <a:solidFill>
                <a:srgbClr val="1A1F3E"/>
              </a:solidFill>
              <a:latin typeface="Aptos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420B6C-4530-E8CE-CF2D-00B78E2F3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780139-A1B5-2E40-9E03-73B6213AE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418" y="5160667"/>
            <a:ext cx="700087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7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8778E-CA7C-D1C1-21BE-DA1556355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909" y="2023110"/>
            <a:ext cx="2628374" cy="2846070"/>
          </a:xfrm>
        </p:spPr>
        <p:txBody>
          <a:bodyPr anchor="ctr">
            <a:normAutofit/>
          </a:bodyPr>
          <a:lstStyle/>
          <a:p>
            <a:pPr algn="l"/>
            <a:r>
              <a:rPr lang="en-GB" sz="3700"/>
              <a:t>Routine</a:t>
            </a:r>
            <a:br>
              <a:rPr lang="en-GB" sz="3700"/>
            </a:br>
            <a:r>
              <a:rPr lang="en-GB" sz="3700"/>
              <a:t>LES costings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A26EC5-77E4-D1CB-D4B4-71546602A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18165"/>
              </p:ext>
            </p:extLst>
          </p:nvPr>
        </p:nvGraphicFramePr>
        <p:xfrm>
          <a:off x="454468" y="858525"/>
          <a:ext cx="7579190" cy="5258005"/>
        </p:xfrm>
        <a:graphic>
          <a:graphicData uri="http://schemas.openxmlformats.org/drawingml/2006/table">
            <a:tbl>
              <a:tblPr firstRow="1" firstCol="1" bandRow="1"/>
              <a:tblGrid>
                <a:gridCol w="6234212">
                  <a:extLst>
                    <a:ext uri="{9D8B030D-6E8A-4147-A177-3AD203B41FA5}">
                      <a16:colId xmlns:a16="http://schemas.microsoft.com/office/drawing/2014/main" val="3040633836"/>
                    </a:ext>
                  </a:extLst>
                </a:gridCol>
                <a:gridCol w="1344978">
                  <a:extLst>
                    <a:ext uri="{9D8B030D-6E8A-4147-A177-3AD203B41FA5}">
                      <a16:colId xmlns:a16="http://schemas.microsoft.com/office/drawing/2014/main" val="881051576"/>
                    </a:ext>
                  </a:extLst>
                </a:gridCol>
              </a:tblGrid>
              <a:tr h="385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Capitated budget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£PWH 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850911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ECGs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£0.96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750707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Phlebotomy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£3.08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476180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Wound care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£0.93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887418"/>
                  </a:ext>
                </a:extLst>
              </a:tr>
              <a:tr h="17402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Shared care </a:t>
                      </a:r>
                    </a:p>
                    <a:p>
                      <a:pPr algn="l" fontAlgn="ctr">
                        <a:buNone/>
                      </a:pP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fontAlgn="base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drugs that require 3 monthly tests an annual fee of £1</a:t>
                      </a: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</a:p>
                    <a:p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drugs that require 6 monthly tests an annual fee of £</a:t>
                      </a: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drugs that require 12 monthly testing an annual fee of £</a:t>
                      </a: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endParaRPr lang="en-GB" sz="3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£120</a:t>
                      </a:r>
                    </a:p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£60</a:t>
                      </a:r>
                    </a:p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£30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350216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Meds optimisation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£5.50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090097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Injections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£1.00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01738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Advice and guidance *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£0.61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6056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PSA testing 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£0.44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890145"/>
                  </a:ext>
                </a:extLst>
              </a:tr>
              <a:tr h="3857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End of life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£1.00</a:t>
                      </a:r>
                      <a:endParaRPr lang="en-GB" sz="3500" b="0" i="0" u="none" strike="noStrike">
                        <a:effectLst/>
                        <a:latin typeface="Aptos Narrow"/>
                      </a:endParaRPr>
                    </a:p>
                  </a:txBody>
                  <a:tcPr marL="133294" marR="133294" marT="18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80878"/>
                  </a:ext>
                </a:extLst>
              </a:tr>
            </a:tbl>
          </a:graphicData>
        </a:graphic>
      </p:graphicFrame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3576A7A-8820-B485-E97F-E115FC580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272" y="25332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7727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9A136-84AE-561A-9227-72D1BABB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latin typeface="+mj-lt"/>
                <a:ea typeface="+mj-ea"/>
                <a:cs typeface="+mj-cs"/>
              </a:rPr>
              <a:t>Routine </a:t>
            </a:r>
            <a:b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/>
              <a:t>LES</a:t>
            </a:r>
            <a:r>
              <a:rPr lang="en-US" sz="3700" kern="1200">
                <a:latin typeface="+mj-lt"/>
                <a:ea typeface="+mj-ea"/>
                <a:cs typeface="+mj-cs"/>
              </a:rPr>
              <a:t> costings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2C87E48-B891-E2D3-B122-FEE754B837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740525"/>
              </p:ext>
            </p:extLst>
          </p:nvPr>
        </p:nvGraphicFramePr>
        <p:xfrm>
          <a:off x="610263" y="858525"/>
          <a:ext cx="7478255" cy="5211907"/>
        </p:xfrm>
        <a:graphic>
          <a:graphicData uri="http://schemas.openxmlformats.org/drawingml/2006/table">
            <a:tbl>
              <a:tblPr firstRow="1" firstCol="1" bandRow="1"/>
              <a:tblGrid>
                <a:gridCol w="6009751">
                  <a:extLst>
                    <a:ext uri="{9D8B030D-6E8A-4147-A177-3AD203B41FA5}">
                      <a16:colId xmlns:a16="http://schemas.microsoft.com/office/drawing/2014/main" val="588118680"/>
                    </a:ext>
                  </a:extLst>
                </a:gridCol>
                <a:gridCol w="1468504">
                  <a:extLst>
                    <a:ext uri="{9D8B030D-6E8A-4147-A177-3AD203B41FA5}">
                      <a16:colId xmlns:a16="http://schemas.microsoft.com/office/drawing/2014/main" val="3669900801"/>
                    </a:ext>
                  </a:extLst>
                </a:gridCol>
              </a:tblGrid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 b="1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Cost and volume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</a:t>
                      </a:r>
                      <a:endParaRPr lang="en-GB" sz="2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83310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Care home (per bed)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£132.00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421985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Minor surgery - excision - other practice patients only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£115.50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3207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Minor surgery - injection - other practice patients only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£62.00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118349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Ring pessary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£55.47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211741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Complex injections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£20.00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372441"/>
                  </a:ext>
                </a:extLst>
              </a:tr>
              <a:tr h="1553767"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Diabetes</a:t>
                      </a:r>
                    </a:p>
                    <a:p>
                      <a:pPr algn="l"/>
                      <a:endParaRPr lang="en-US" sz="20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20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of insulin </a:t>
                      </a:r>
                    </a:p>
                    <a:p>
                      <a:pPr algn="l"/>
                      <a:r>
                        <a:rPr lang="en-US" sz="20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of GLP1</a:t>
                      </a:r>
                    </a:p>
                    <a:p>
                      <a:pPr algn="l"/>
                      <a:r>
                        <a:rPr lang="en-US" sz="20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Ongoing care</a:t>
                      </a:r>
                      <a:endParaRPr lang="en-GB" sz="210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2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£279.00 </a:t>
                      </a:r>
                    </a:p>
                    <a:p>
                      <a:pPr algn="r" rtl="0" fontAlgn="base"/>
                      <a:r>
                        <a:rPr lang="en-US" sz="2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£55.00 </a:t>
                      </a:r>
                    </a:p>
                    <a:p>
                      <a:pPr algn="r" rtl="0" fontAlgn="base"/>
                      <a:r>
                        <a:rPr lang="en-US" sz="2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£85.30 </a:t>
                      </a: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718417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Spiro 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£56.88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662934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Feno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£28.00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918525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Post bariatric monitoring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£45.00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01567"/>
                  </a:ext>
                </a:extLst>
              </a:tr>
              <a:tr h="365814">
                <a:tc>
                  <a:txBody>
                    <a:bodyPr/>
                    <a:lstStyle/>
                    <a:p>
                      <a:pPr algn="l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Dementia 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100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£34.20</a:t>
                      </a:r>
                      <a:endParaRPr lang="en-GB" sz="2100">
                        <a:effectLst/>
                        <a:latin typeface="Aptos Narrow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32026" marR="1320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17755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AEC350-1917-1906-091F-0C781F8F0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689" y="25332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507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F8A8B-D307-1381-5A73-8AA5D1CF3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GB" sz="3600"/>
              <a:t>Long Term Conditions 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AB22-2944-E765-7B1E-A8E4A9E85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5" y="580846"/>
            <a:ext cx="4573927" cy="5025297"/>
          </a:xfrm>
        </p:spPr>
        <p:txBody>
          <a:bodyPr anchor="ctr">
            <a:normAutofit fontScale="32500" lnSpcReduction="20000"/>
          </a:bodyPr>
          <a:lstStyle/>
          <a:p>
            <a:pPr rtl="0" fontAlgn="base"/>
            <a:endParaRPr lang="en-US" sz="600" b="0" i="0">
              <a:effectLst/>
              <a:latin typeface="Arial" panose="020B0604020202020204" pitchFamily="34" charset="0"/>
            </a:endParaRPr>
          </a:p>
          <a:p>
            <a:pPr marL="0" indent="0" rtl="0" fontAlgn="base">
              <a:buNone/>
            </a:pPr>
            <a:endParaRPr lang="en-US" sz="600">
              <a:latin typeface="Arial" panose="020B0604020202020204" pitchFamily="34" charset="0"/>
            </a:endParaRPr>
          </a:p>
          <a:p>
            <a:pPr marL="0" indent="0" rtl="0" fontAlgn="base">
              <a:buNone/>
            </a:pPr>
            <a:endParaRPr lang="en-US" sz="600" b="0" i="0">
              <a:effectLst/>
              <a:latin typeface="Arial" panose="020B0604020202020204" pitchFamily="34" charset="0"/>
            </a:endParaRPr>
          </a:p>
          <a:p>
            <a:pPr rtl="0" fontAlgn="base"/>
            <a:endParaRPr lang="en-US" sz="600">
              <a:latin typeface="Arial" panose="020B0604020202020204" pitchFamily="34" charset="0"/>
            </a:endParaRPr>
          </a:p>
          <a:p>
            <a:pPr rtl="0" fontAlgn="base"/>
            <a:endParaRPr lang="en-US" sz="600" b="0" i="0">
              <a:effectLst/>
              <a:latin typeface="Arial" panose="020B0604020202020204" pitchFamily="34" charset="0"/>
            </a:endParaRPr>
          </a:p>
          <a:p>
            <a:pPr rtl="0" fontAlgn="base"/>
            <a:endParaRPr lang="en-US" sz="600">
              <a:latin typeface="Arial" panose="020B0604020202020204" pitchFamily="34" charset="0"/>
            </a:endParaRPr>
          </a:p>
          <a:p>
            <a:pPr rtl="0" fontAlgn="base"/>
            <a:endParaRPr lang="en-US" sz="600" b="0" i="0">
              <a:effectLst/>
              <a:latin typeface="Arial" panose="020B0604020202020204" pitchFamily="34" charset="0"/>
            </a:endParaRPr>
          </a:p>
          <a:p>
            <a:pPr rtl="0" fontAlgn="base"/>
            <a:endParaRPr lang="en-US" sz="600">
              <a:latin typeface="Arial" panose="020B0604020202020204" pitchFamily="34" charset="0"/>
            </a:endParaRPr>
          </a:p>
          <a:p>
            <a:pPr rtl="0" fontAlgn="base"/>
            <a:endParaRPr lang="en-US" sz="600" b="0" i="0">
              <a:effectLst/>
              <a:latin typeface="Arial" panose="020B0604020202020204" pitchFamily="34" charset="0"/>
            </a:endParaRPr>
          </a:p>
          <a:p>
            <a:pPr rtl="0" fontAlgn="base"/>
            <a:endParaRPr lang="en-US" sz="600" b="0" i="0">
              <a:effectLst/>
              <a:latin typeface="Arial" panose="020B0604020202020204" pitchFamily="34" charset="0"/>
            </a:endParaRPr>
          </a:p>
          <a:p>
            <a:pPr rtl="0" fontAlgn="base"/>
            <a:endParaRPr lang="en-US" sz="2200">
              <a:latin typeface="Arial" panose="020B0604020202020204" pitchFamily="34" charset="0"/>
            </a:endParaRPr>
          </a:p>
          <a:p>
            <a:pPr rtl="0" fontAlgn="base"/>
            <a:r>
              <a:rPr lang="en-US" sz="4300" b="0" i="0">
                <a:effectLst/>
                <a:latin typeface="Arial" panose="020B0604020202020204" pitchFamily="34" charset="0"/>
              </a:rPr>
              <a:t>The proposed funding for the 2025/26 LTC LES is a phased increase from £6.79 for the first 6 months to £10 for the latter 6 months. </a:t>
            </a:r>
          </a:p>
          <a:p>
            <a:pPr rtl="0" fontAlgn="base"/>
            <a:r>
              <a:rPr lang="en-US" sz="4300" b="0" i="0">
                <a:effectLst/>
                <a:latin typeface="Arial" panose="020B0604020202020204" pitchFamily="34" charset="0"/>
              </a:rPr>
              <a:t>To support practices with planning and delivery we are proposing to pay the average of the 2 payments which equates to </a:t>
            </a:r>
            <a:r>
              <a:rPr lang="en-US" sz="4300" b="1" i="0">
                <a:effectLst/>
                <a:latin typeface="Arial" panose="020B0604020202020204" pitchFamily="34" charset="0"/>
              </a:rPr>
              <a:t>£8.40 </a:t>
            </a:r>
            <a:r>
              <a:rPr lang="en-US" sz="4300" b="0" i="0">
                <a:effectLst/>
                <a:latin typeface="Arial" panose="020B0604020202020204" pitchFamily="34" charset="0"/>
              </a:rPr>
              <a:t>for all 12 months. </a:t>
            </a:r>
            <a:endParaRPr lang="en-US" sz="4300" b="0" i="0">
              <a:effectLst/>
              <a:latin typeface="Segoe UI" panose="020B0502040204020203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4300" b="0" i="0">
                <a:effectLst/>
                <a:latin typeface="Arial" panose="020B0604020202020204" pitchFamily="34" charset="0"/>
              </a:rPr>
              <a:t>Practices will receive 80% of their total contract value paid in equal 12ths across the year  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4300" b="0" i="0">
                <a:effectLst/>
                <a:latin typeface="Arial" panose="020B0604020202020204" pitchFamily="34" charset="0"/>
              </a:rPr>
              <a:t>An individual practice annual activity plan will be provided in the next few weeks 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4300" b="0" i="0">
                <a:effectLst/>
                <a:latin typeface="Arial" panose="020B0604020202020204" pitchFamily="34" charset="0"/>
              </a:rPr>
              <a:t>Activity will be profiled over 11months of the year to support practices undertake planning during April 2025.</a:t>
            </a:r>
          </a:p>
          <a:p>
            <a:pPr marL="0" indent="0" rtl="0" fontAlgn="base">
              <a:buNone/>
            </a:pPr>
            <a:endParaRPr lang="en-US" sz="600" b="0" i="0">
              <a:effectLst/>
              <a:latin typeface="Segoe UI" panose="020B0502040204020203" pitchFamily="34" charset="0"/>
            </a:endParaRPr>
          </a:p>
          <a:p>
            <a:pPr marL="0" indent="0" rtl="0" fontAlgn="base">
              <a:buNone/>
            </a:pPr>
            <a:endParaRPr lang="en-US" sz="600" b="0" i="0">
              <a:effectLst/>
              <a:latin typeface="Segoe UI" panose="020B0502040204020203" pitchFamily="34" charset="0"/>
            </a:endParaRPr>
          </a:p>
          <a:p>
            <a:endParaRPr lang="en-GB" sz="6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8D5A4FB-85CE-7225-EB64-AC9E51C6B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136284"/>
              </p:ext>
            </p:extLst>
          </p:nvPr>
        </p:nvGraphicFramePr>
        <p:xfrm>
          <a:off x="6007497" y="854065"/>
          <a:ext cx="5628022" cy="4654319"/>
        </p:xfrm>
        <a:graphic>
          <a:graphicData uri="http://schemas.openxmlformats.org/drawingml/2006/table">
            <a:tbl>
              <a:tblPr firstRow="1" bandRow="1"/>
              <a:tblGrid>
                <a:gridCol w="453903">
                  <a:extLst>
                    <a:ext uri="{9D8B030D-6E8A-4147-A177-3AD203B41FA5}">
                      <a16:colId xmlns:a16="http://schemas.microsoft.com/office/drawing/2014/main" val="4287812486"/>
                    </a:ext>
                  </a:extLst>
                </a:gridCol>
                <a:gridCol w="725641">
                  <a:extLst>
                    <a:ext uri="{9D8B030D-6E8A-4147-A177-3AD203B41FA5}">
                      <a16:colId xmlns:a16="http://schemas.microsoft.com/office/drawing/2014/main" val="2828918678"/>
                    </a:ext>
                  </a:extLst>
                </a:gridCol>
                <a:gridCol w="849504">
                  <a:extLst>
                    <a:ext uri="{9D8B030D-6E8A-4147-A177-3AD203B41FA5}">
                      <a16:colId xmlns:a16="http://schemas.microsoft.com/office/drawing/2014/main" val="3614997559"/>
                    </a:ext>
                  </a:extLst>
                </a:gridCol>
                <a:gridCol w="953143">
                  <a:extLst>
                    <a:ext uri="{9D8B030D-6E8A-4147-A177-3AD203B41FA5}">
                      <a16:colId xmlns:a16="http://schemas.microsoft.com/office/drawing/2014/main" val="1933039998"/>
                    </a:ext>
                  </a:extLst>
                </a:gridCol>
                <a:gridCol w="910171">
                  <a:extLst>
                    <a:ext uri="{9D8B030D-6E8A-4147-A177-3AD203B41FA5}">
                      <a16:colId xmlns:a16="http://schemas.microsoft.com/office/drawing/2014/main" val="3274740565"/>
                    </a:ext>
                  </a:extLst>
                </a:gridCol>
                <a:gridCol w="910171">
                  <a:extLst>
                    <a:ext uri="{9D8B030D-6E8A-4147-A177-3AD203B41FA5}">
                      <a16:colId xmlns:a16="http://schemas.microsoft.com/office/drawing/2014/main" val="4145624320"/>
                    </a:ext>
                  </a:extLst>
                </a:gridCol>
                <a:gridCol w="825489">
                  <a:extLst>
                    <a:ext uri="{9D8B030D-6E8A-4147-A177-3AD203B41FA5}">
                      <a16:colId xmlns:a16="http://schemas.microsoft.com/office/drawing/2014/main" val="4114260537"/>
                    </a:ext>
                  </a:extLst>
                </a:gridCol>
              </a:tblGrid>
              <a:tr h="185167">
                <a:tc gridSpan="2"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Resource % </a:t>
                      </a:r>
                      <a:endParaRPr lang="en-GB" sz="1000" b="1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Activity Expectation </a:t>
                      </a:r>
                      <a:endParaRPr lang="en-GB" sz="1000" b="1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398438"/>
                  </a:ext>
                </a:extLst>
              </a:tr>
              <a:tr h="107495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35% </a:t>
                      </a:r>
                      <a:endParaRPr lang="en-GB" sz="1000" b="1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Domain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1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1" i="0">
                          <a:effectLst/>
                          <a:latin typeface="Arial" panose="020B0604020202020204" pitchFamily="34" charset="0"/>
                        </a:rPr>
                        <a:t>Implementation</a:t>
                      </a: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Administration &amp; support to care coordinator/navigation support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Case finding and risk stratification work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Monitoring of outcomes and reporting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Training needs assessment and meeting training requirements to deliver this LES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Building relationships across practices and partners and ‘headspace’ for leadership and transformation activity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348061"/>
                  </a:ext>
                </a:extLst>
              </a:tr>
              <a:tr h="169849">
                <a:tc rowSpan="3"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53% </a:t>
                      </a:r>
                      <a:endParaRPr lang="en-GB" sz="1000" b="1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Domain  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2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Segment 1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Segment 2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Segment 3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Segment 4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Segment 5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445873"/>
                  </a:ext>
                </a:extLst>
              </a:tr>
              <a:tr h="3518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Clinical Case Finding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Population health Management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Long Term Condition 1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Long term condition 2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Severe Mental Illness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140021"/>
                  </a:ext>
                </a:extLst>
              </a:tr>
              <a:tr h="10749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Case finding chosen according to variance from expected population prevalence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Use risk stratification and Inclusion Health knowledge to identify cohort.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Place based decision based on pop health and Place based knowledge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Place based decision based on pop health and Place based knowledge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Universal focus on individuals with SMI, undergoing stratification of health inclusion risk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577138"/>
                  </a:ext>
                </a:extLst>
              </a:tr>
              <a:tr h="96372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1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12% </a:t>
                      </a:r>
                      <a:endParaRPr lang="en-GB" sz="1000" b="1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Domain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125"/>
                        </a:lnSpc>
                      </a:pPr>
                      <a:r>
                        <a:rPr lang="en-GB" sz="1000" b="1" i="0">
                          <a:effectLst/>
                          <a:latin typeface="Arial" panose="020B0604020202020204" pitchFamily="34" charset="0"/>
                        </a:rPr>
                        <a:t> 3</a:t>
                      </a: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1" i="0">
                          <a:effectLst/>
                          <a:latin typeface="Arial" panose="020B0604020202020204" pitchFamily="34" charset="0"/>
                        </a:rPr>
                        <a:t>MDT approach</a:t>
                      </a: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Practice level MDT, PCN level or collective MDT based on historic multi-practice working.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Details and guidance about formation and delivery of MDT laid out in this specification. (page 35) </a:t>
                      </a:r>
                      <a:endParaRPr lang="en-US" sz="1000" b="0" i="0">
                        <a:effectLst/>
                      </a:endParaRPr>
                    </a:p>
                    <a:p>
                      <a:pPr algn="ctr" rtl="0" fontAlgn="base">
                        <a:lnSpc>
                          <a:spcPts val="1050"/>
                        </a:lnSpc>
                      </a:pPr>
                      <a:r>
                        <a:rPr lang="en-US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000" b="0" i="0">
                        <a:effectLst/>
                      </a:endParaRPr>
                    </a:p>
                  </a:txBody>
                  <a:tcPr marL="44824" marR="44824" marT="22412" marB="22412">
                    <a:lnL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B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3137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DBC76B5-2998-8888-A5D3-6DC0C804F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8939" y="73406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488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2D3D-C319-E88E-F072-5C75320F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600"/>
              <a:t>Intranet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E1077-877E-A7DE-EA8D-C4EC326D3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1700"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Final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 specifications are available on the </a:t>
            </a:r>
            <a:r>
              <a:rPr lang="en-GB" sz="1700" u="sng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intranet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 for </a:t>
            </a:r>
            <a:r>
              <a:rPr lang="en-GB" sz="1700"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review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.  </a:t>
            </a:r>
            <a:r>
              <a:rPr lang="en-GB" sz="1700"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They remain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 subject to final ICB Board consideration and sign off in March. </a:t>
            </a:r>
            <a:r>
              <a:rPr lang="en-GB" sz="1700"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Alongside the specifications you’ll also find:</a:t>
            </a:r>
          </a:p>
          <a:p>
            <a:endParaRPr lang="en-GB" sz="17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700">
                <a:effectLst/>
                <a:latin typeface="Segoe UI"/>
                <a:ea typeface="Times New Roman" panose="02020603050405020304" pitchFamily="18" charset="0"/>
                <a:cs typeface="Aptos" panose="020B0004020202020204" pitchFamily="34" charset="0"/>
              </a:rPr>
              <a:t>FAQs for each specification, developed using your feedback from webinars and elsewhere</a:t>
            </a:r>
            <a:endParaRPr lang="en-GB" sz="1700">
              <a:effectLst/>
              <a:latin typeface="Segoe UI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700">
                <a:effectLst/>
                <a:latin typeface="Segoe UI"/>
                <a:ea typeface="Times New Roman" panose="02020603050405020304" pitchFamily="18" charset="0"/>
                <a:cs typeface="Aptos" panose="020B0004020202020204" pitchFamily="34" charset="0"/>
              </a:rPr>
              <a:t>Supporting documents with further materials to be added as they become available</a:t>
            </a:r>
            <a:endParaRPr lang="en-GB" sz="1700">
              <a:effectLst/>
              <a:latin typeface="Segoe UI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700">
                <a:effectLst/>
                <a:latin typeface="Segoe UI"/>
                <a:ea typeface="Times New Roman" panose="02020603050405020304" pitchFamily="18" charset="0"/>
                <a:cs typeface="Aptos" panose="020B0004020202020204" pitchFamily="34" charset="0"/>
              </a:rPr>
              <a:t>A general FAQs section covering wider queries</a:t>
            </a:r>
            <a:endParaRPr lang="en-GB" sz="1700">
              <a:effectLst/>
              <a:latin typeface="Segoe UI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700">
                <a:effectLst/>
                <a:latin typeface="Segoe UI"/>
                <a:ea typeface="Times New Roman" panose="02020603050405020304" pitchFamily="18" charset="0"/>
                <a:cs typeface="Aptos" panose="020B0004020202020204" pitchFamily="34" charset="0"/>
              </a:rPr>
              <a:t>Webinar recordings and communications, where all previous sessions and updates will be stored</a:t>
            </a:r>
            <a:endParaRPr lang="en-GB" sz="1700">
              <a:effectLst/>
              <a:latin typeface="Segoe UI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7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To help us understand what services you intend to provide we’d be grateful if you could complete an </a:t>
            </a:r>
            <a:r>
              <a:rPr lang="en-GB" sz="1700" b="1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online form by 14</a:t>
            </a:r>
            <a:r>
              <a:rPr lang="en-GB" sz="1700" b="1" baseline="300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th</a:t>
            </a:r>
            <a:r>
              <a:rPr lang="en-GB" sz="1700" b="1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 March 2025</a:t>
            </a:r>
            <a:r>
              <a:rPr lang="en-GB" sz="1700">
                <a:effectLst/>
                <a:latin typeface="Segoe UI"/>
                <a:ea typeface="Aptos" panose="020B0004020202020204" pitchFamily="34" charset="0"/>
                <a:cs typeface="Aptos" panose="020B0004020202020204" pitchFamily="34" charset="0"/>
              </a:rPr>
              <a:t>.  Please note that this is only an indication to help us plan and not a formal sign up as we appreciate, you’ll want more time to fully consider the specifications.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5AE11D-070B-508F-238E-773882A04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8939" y="73406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07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77D4F-1954-7F4B-2BA0-13B0D172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31E657-C8E5-D301-9E7D-FBC0F4413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18154-5D37-D3AF-A0CA-DA42F50E7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Delivery planning</a:t>
            </a:r>
            <a:endParaRPr lang="en-GB" sz="40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9D7465A-DFB7-0156-897D-463A1B426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33361E-F649-1CA2-1D3A-44E83C7B3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999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F7019E3F-0418-7A4E-5132-4E82D5C57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770"/>
            <a:ext cx="12192000" cy="664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50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D06B-C1EC-1D63-5CC8-48416C71B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B909BCC8-6115-FF7A-E4B0-A8B243DD7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976"/>
            <a:ext cx="12192000" cy="65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85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FC4FD-BED7-BBE8-4AC0-B6B353B9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olorful circles with text&#10;&#10;AI-generated content may be incorrect.">
            <a:extLst>
              <a:ext uri="{FF2B5EF4-FFF2-40B4-BE49-F238E27FC236}">
                <a16:creationId xmlns:a16="http://schemas.microsoft.com/office/drawing/2014/main" id="{CEDD9842-09F2-A76B-D85C-92714C91A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61" y="2225"/>
            <a:ext cx="10765528" cy="67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36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7EC528-3923-3D50-AD09-5F1B4A2F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C5B419-3B60-58E6-6A2E-94E859B8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B7722-A4FD-3021-BFF4-486725D1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600"/>
              <a:t>LTC choice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91A6E8E5-ED06-6058-4D12-E8B4FEF94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EF701-05B0-E4F1-8373-659D6BB5D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1784"/>
            <a:ext cx="10515600" cy="441524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000">
                <a:solidFill>
                  <a:schemeClr val="accent2"/>
                </a:solidFill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"places will need to engage with practices to decide which LTCs they will deliver"</a:t>
            </a:r>
            <a:endParaRPr lang="en-GB" sz="2000">
              <a:solidFill>
                <a:schemeClr val="accent2"/>
              </a:solidFill>
              <a:effectLst/>
              <a:latin typeface="Aptos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en-GB" sz="17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Some expectations:</a:t>
            </a:r>
            <a:endParaRPr lang="en-GB" sz="1700">
              <a:effectLst/>
              <a:latin typeface="Times New Roman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The conversation should </a:t>
            </a:r>
            <a:r>
              <a:rPr lang="en-GB" sz="1700" u="sng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start at</a:t>
            </a: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Place Plus (Morecambe Bay, Fylde Coast, Central and West Lancashire and Pennine Lancashire)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ICB Primary Care leads (Associate Medical Directors) working with Place leads (Directors of Health and Care Integration and Clinical and Care Professional Leads) will co-ordinate the conversation using any existing forums wherever possible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The conversation should (as a minimum) include (or have sought feedback from in advance for consideration) all practices and PCNs plus local authority, hospital and community provider partners.  You may wish to invite other partners.</a:t>
            </a:r>
            <a:endParaRPr lang="en-GB" sz="170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17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The conversation should consider the population health data provided plus local intelligence and determine:</a:t>
            </a:r>
          </a:p>
          <a:p>
            <a:pPr marL="800100" lvl="1">
              <a:buFont typeface="Courier New" panose="05050102010706020507" pitchFamily="18" charset="2"/>
              <a:buChar char="o"/>
            </a:pPr>
            <a:r>
              <a:rPr lang="en-GB" sz="13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Whether it makes sense to select one or both LTCs on a Place Plus, Place or other PCN grouping</a:t>
            </a:r>
          </a:p>
          <a:p>
            <a:pPr marL="800100" lvl="1">
              <a:buFont typeface="Courier New" panose="05050102010706020507" pitchFamily="18" charset="2"/>
              <a:buChar char="o"/>
            </a:pPr>
            <a:r>
              <a:rPr lang="en-GB" sz="130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It is not envisaged that the population health data will support individual PCN selection</a:t>
            </a:r>
          </a:p>
          <a:p>
            <a:pPr marL="800100" lvl="1">
              <a:buFont typeface="Courier New" panose="05050102010706020507" pitchFamily="18" charset="2"/>
              <a:buChar char="o"/>
            </a:pPr>
            <a:r>
              <a:rPr lang="en-GB" sz="1300"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How partners will work together to plan and deliver the LTCs, including sharing learning</a:t>
            </a:r>
            <a:endParaRPr lang="en-GB" sz="1300">
              <a:effectLst/>
              <a:latin typeface="Times New Roman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lvl="1">
              <a:buFont typeface="Courier New" panose="05050102010706020507" pitchFamily="18" charset="2"/>
              <a:buChar char="o"/>
            </a:pPr>
            <a:r>
              <a:rPr lang="en-GB" sz="1300"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Whether there are any support asks such as training</a:t>
            </a:r>
            <a:endParaRPr lang="en-GB" sz="1300">
              <a:effectLst/>
              <a:latin typeface="Aptos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4B34AF-DEB9-1CED-006F-A002F004A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8939" y="73406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33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C5501-350E-B0C5-0E14-BCAA18DDD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6437B5-EC43-444B-A608-D7619EBC2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3ADD14-83C9-DC12-7AB0-9443ED36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/>
              <a:t>Timeline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078052B-ECD0-4C40-D9A0-F40C34035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23AE63-26FA-C193-DF69-E2B24762A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002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926E-EF81-1E48-F19C-AB4668A1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54" y="-88303"/>
            <a:ext cx="10515600" cy="1325563"/>
          </a:xfrm>
        </p:spPr>
        <p:txBody>
          <a:bodyPr/>
          <a:lstStyle/>
          <a:p>
            <a:pPr algn="ctr"/>
            <a:r>
              <a:rPr lang="en-GB"/>
              <a:t>Timeline</a:t>
            </a:r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C4140DC-9AD5-3EC9-BB3C-26D68EC8D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EC4E8-B2D5-0D43-981A-3E9A159AD2E4}"/>
              </a:ext>
            </a:extLst>
          </p:cNvPr>
          <p:cNvSpPr txBox="1"/>
          <p:nvPr/>
        </p:nvSpPr>
        <p:spPr>
          <a:xfrm>
            <a:off x="1" y="1390081"/>
            <a:ext cx="116694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>
              <a:solidFill>
                <a:srgbClr val="A02B93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lvl="0">
              <a:buSzPts val="1000"/>
              <a:tabLst>
                <a:tab pos="457200" algn="l"/>
              </a:tabLst>
            </a:pPr>
            <a:endParaRPr lang="en-GB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C8AA8FD-D64B-F7BA-B9CA-C45BBA9DF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709456"/>
              </p:ext>
            </p:extLst>
          </p:nvPr>
        </p:nvGraphicFramePr>
        <p:xfrm>
          <a:off x="3737429" y="1141133"/>
          <a:ext cx="8128000" cy="5491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39257">
                  <a:extLst>
                    <a:ext uri="{9D8B030D-6E8A-4147-A177-3AD203B41FA5}">
                      <a16:colId xmlns:a16="http://schemas.microsoft.com/office/drawing/2014/main" val="1128797648"/>
                    </a:ext>
                  </a:extLst>
                </a:gridCol>
                <a:gridCol w="6088743">
                  <a:extLst>
                    <a:ext uri="{9D8B030D-6E8A-4147-A177-3AD203B41FA5}">
                      <a16:colId xmlns:a16="http://schemas.microsoft.com/office/drawing/2014/main" val="4292604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Plans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39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25 Feb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ICB Executive team supported revised implementation phasing for the new ‘routine’ and long-term conditions LES </a:t>
                      </a:r>
                      <a:endParaRPr lang="en-GB">
                        <a:latin typeface="Apto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50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Mid-March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New sign off arrangements  </a:t>
                      </a:r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resulting from the ICB being placed into the National Recovery Support Programme likely to continue until mid –March 2025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LES indication form returned by 14</a:t>
                      </a:r>
                      <a:r>
                        <a:rPr lang="en-GB" sz="1800" baseline="300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</a:t>
                      </a:r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March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LTC LES condition choices confirmed by 21</a:t>
                      </a:r>
                      <a:r>
                        <a:rPr lang="en-GB" sz="1800" baseline="300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st</a:t>
                      </a:r>
                      <a:r>
                        <a:rPr lang="en-GB" sz="1800">
                          <a:effectLst/>
                          <a:latin typeface="Aptos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March</a:t>
                      </a:r>
                      <a:endParaRPr lang="en-GB"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5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1 April to 30 April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LTC LES planning month -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Commencing the </a:t>
                      </a:r>
                      <a:r>
                        <a:rPr lang="en-GB" sz="1800" b="1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LTC LES profiled roll out from 1 April </a:t>
                      </a:r>
                      <a:r>
                        <a:rPr lang="en-GB" sz="1800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(focusing on planning between 1 April and 30 April 2025)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4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1 April to 30 April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b="1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Current routine LES to be extended for 1 month -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Continuing existing routine (non-GPQC) LES between </a:t>
                      </a:r>
                      <a:r>
                        <a:rPr lang="en-GB" sz="1800" b="1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 April and 30 April 2025</a:t>
                      </a:r>
                      <a:endParaRPr lang="en-GB" sz="1800" b="1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03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/>
                        <a:t>1May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Commencing </a:t>
                      </a:r>
                      <a:r>
                        <a:rPr lang="en-GB" sz="1800" b="1">
                          <a:effectLst/>
                          <a:latin typeface="Aptos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new routine LES from 1 May 2025 onwards</a:t>
                      </a:r>
                      <a:endParaRPr lang="en-GB" sz="1800" b="1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7395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F1BA0C5-B179-E685-CC03-C982711B22DE}"/>
              </a:ext>
            </a:extLst>
          </p:cNvPr>
          <p:cNvSpPr txBox="1"/>
          <p:nvPr/>
        </p:nvSpPr>
        <p:spPr>
          <a:xfrm>
            <a:off x="309940" y="1141433"/>
            <a:ext cx="3185886" cy="39703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This phasing seeks to provide:</a:t>
            </a:r>
          </a:p>
          <a:p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Practices with an opportunity to review the service specifications.</a:t>
            </a:r>
          </a:p>
          <a:p>
            <a:pPr lvl="1">
              <a:buSzPts val="1000"/>
              <a:tabLst>
                <a:tab pos="457200" algn="l"/>
              </a:tabLst>
            </a:pPr>
            <a:endParaRPr lang="en-GB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Provides an opportunity to plan for and transition to the new arrangements, including the smooth ‘left shift’ of services from other providers.</a:t>
            </a:r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D5FF46A-B875-034C-C7FD-9DF7F585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522" y="232156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16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27D94-1335-FA75-BF3F-2677E2F00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3" y="140229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GB" sz="4400" b="1"/>
          </a:p>
          <a:p>
            <a:pPr marL="0" indent="0" algn="ctr">
              <a:buNone/>
            </a:pPr>
            <a:endParaRPr lang="en-GB" sz="4400" b="1"/>
          </a:p>
          <a:p>
            <a:pPr marL="0" indent="0" algn="ctr">
              <a:buNone/>
            </a:pPr>
            <a:r>
              <a:rPr lang="en-GB" sz="4400" b="1">
                <a:solidFill>
                  <a:schemeClr val="accent5"/>
                </a:solidFill>
                <a:latin typeface="Bradley Hand ITC"/>
              </a:rPr>
              <a:t>Any  questions or feedback?</a:t>
            </a:r>
            <a:endParaRPr lang="en-GB">
              <a:solidFill>
                <a:schemeClr val="accent5"/>
              </a:solidFill>
              <a:latin typeface="Bradley Hand IT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BEB302-2777-F993-DB80-8A7341AB2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75" y="230188"/>
            <a:ext cx="908050" cy="60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2581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Comments xmlns="35bdebc1-920b-4794-897c-b5fc0995084d" xsi:nil="true"/>
    <_ip_UnifiedCompliancePolicyProperties xmlns="http://schemas.microsoft.com/sharepoint/v3" xsi:nil="true"/>
    <lcf76f155ced4ddcb4097134ff3c332f xmlns="35bdebc1-920b-4794-897c-b5fc0995084d">
      <Terms xmlns="http://schemas.microsoft.com/office/infopath/2007/PartnerControls"/>
    </lcf76f155ced4ddcb4097134ff3c332f>
    <TaxCatchAll xmlns="e3018835-b10e-4f88-a9dd-40824a0ab9b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8602F77EB0254D9912333D36526BC2" ma:contentTypeVersion="18" ma:contentTypeDescription="Create a new document." ma:contentTypeScope="" ma:versionID="375b514bcc7bf4d6e3ae6255f28693ef">
  <xsd:schema xmlns:xsd="http://www.w3.org/2001/XMLSchema" xmlns:xs="http://www.w3.org/2001/XMLSchema" xmlns:p="http://schemas.microsoft.com/office/2006/metadata/properties" xmlns:ns1="http://schemas.microsoft.com/sharepoint/v3" xmlns:ns2="35bdebc1-920b-4794-897c-b5fc0995084d" xmlns:ns3="e3018835-b10e-4f88-a9dd-40824a0ab9b2" targetNamespace="http://schemas.microsoft.com/office/2006/metadata/properties" ma:root="true" ma:fieldsID="230f265f66b2a64e9601908053411f12" ns1:_="" ns2:_="" ns3:_="">
    <xsd:import namespace="http://schemas.microsoft.com/sharepoint/v3"/>
    <xsd:import namespace="35bdebc1-920b-4794-897c-b5fc0995084d"/>
    <xsd:import namespace="e3018835-b10e-4f88-a9dd-40824a0ab9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debc1-920b-4794-897c-b5fc099508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24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18835-b10e-4f88-a9dd-40824a0ab9b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0aed0c03-bb53-4c9b-a4b1-292961bc345e}" ma:internalName="TaxCatchAll" ma:showField="CatchAllData" ma:web="e3018835-b10e-4f88-a9dd-40824a0ab9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7E098A-6924-499C-BBB0-5A4D3C5392EF}">
  <ds:schemaRefs>
    <ds:schemaRef ds:uri="35bdebc1-920b-4794-897c-b5fc0995084d"/>
    <ds:schemaRef ds:uri="e3018835-b10e-4f88-a9dd-40824a0ab9b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D37946E-849F-4C6B-9069-BE4615E69E23}">
  <ds:schemaRefs>
    <ds:schemaRef ds:uri="35bdebc1-920b-4794-897c-b5fc0995084d"/>
    <ds:schemaRef ds:uri="e3018835-b10e-4f88-a9dd-40824a0ab9b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988FD59-DC23-4E12-BDED-40E1ACA962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Contents of Session</vt:lpstr>
      <vt:lpstr>Welcome and etiquette</vt:lpstr>
      <vt:lpstr>Introduction and purpose</vt:lpstr>
      <vt:lpstr>National contract</vt:lpstr>
      <vt:lpstr>Local communication and unpacking</vt:lpstr>
      <vt:lpstr>Costing</vt:lpstr>
      <vt:lpstr>Routine LES costings</vt:lpstr>
      <vt:lpstr>Routine  LES costings</vt:lpstr>
      <vt:lpstr>Long Term Conditions LES</vt:lpstr>
      <vt:lpstr>Intranet</vt:lpstr>
      <vt:lpstr>Delivery planning</vt:lpstr>
      <vt:lpstr>PowerPoint Presentation</vt:lpstr>
      <vt:lpstr>PowerPoint Presentation</vt:lpstr>
      <vt:lpstr>PowerPoint Presentation</vt:lpstr>
      <vt:lpstr>LTC choice </vt:lpstr>
      <vt:lpstr>Timeline</vt:lpstr>
      <vt:lpstr>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WALLACE, Samantha (NHS LANCASHIRE AND SOUTH CUMBRIA INTEGRATED CARE BOARD)</dc:creator>
  <cp:revision>1</cp:revision>
  <dcterms:created xsi:type="dcterms:W3CDTF">2025-03-03T09:15:00Z</dcterms:created>
  <dcterms:modified xsi:type="dcterms:W3CDTF">2025-03-05T14:38:20Z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0x010100618602F77EB0254D9912333D36526BC2</vt:lpwstr>
  </property>
  <property fmtid="{D5CDD505-2E9C-101B-9397-08002B2CF9AE}" pid="3" name="MediaServiceImageTags">
    <vt:lpwstr/>
  </property>
</Properties>
</file>