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1195" r:id="rId5"/>
    <p:sldId id="1200" r:id="rId6"/>
    <p:sldId id="1217" r:id="rId7"/>
    <p:sldId id="1218" r:id="rId8"/>
    <p:sldId id="1220" r:id="rId9"/>
    <p:sldId id="257" r:id="rId10"/>
    <p:sldId id="1207" r:id="rId11"/>
    <p:sldId id="1210" r:id="rId12"/>
    <p:sldId id="1213" r:id="rId13"/>
    <p:sldId id="1221" r:id="rId14"/>
    <p:sldId id="1202" r:id="rId15"/>
    <p:sldId id="11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F4CFFC-F0C7-C2F0-54C5-4F3D4E9CE73D}" v="28" dt="2025-03-27T12:20:55.477"/>
    <p1510:client id="{257E0937-D27E-70A2-F0DB-A1BFD232839E}" v="61" dt="2025-03-27T11:42:00.558"/>
    <p1510:client id="{3C5BFCCE-4AAE-4B10-B10C-30FF2131C318}" v="705" dt="2025-03-27T13:31:53.3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LACE, Samantha (NHS LANCASHIRE AND SOUTH CUMBRIA INTEGRATED CARE BOARD)" userId="2639624f-df38-42c6-89e7-3365de523ac0" providerId="ADAL" clId="{3C5BFCCE-4AAE-4B10-B10C-30FF2131C318}"/>
    <pc:docChg chg="undo custSel addSld delSld modSld sldOrd addSection delSection">
      <pc:chgData name="WALLACE, Samantha (NHS LANCASHIRE AND SOUTH CUMBRIA INTEGRATED CARE BOARD)" userId="2639624f-df38-42c6-89e7-3365de523ac0" providerId="ADAL" clId="{3C5BFCCE-4AAE-4B10-B10C-30FF2131C318}" dt="2025-03-27T14:44:42.963" v="3658" actId="20577"/>
      <pc:docMkLst>
        <pc:docMk/>
      </pc:docMkLst>
      <pc:sldChg chg="del">
        <pc:chgData name="WALLACE, Samantha (NHS LANCASHIRE AND SOUTH CUMBRIA INTEGRATED CARE BOARD)" userId="2639624f-df38-42c6-89e7-3365de523ac0" providerId="ADAL" clId="{3C5BFCCE-4AAE-4B10-B10C-30FF2131C318}" dt="2025-03-24T12:41:58.953" v="1725" actId="2696"/>
        <pc:sldMkLst>
          <pc:docMk/>
          <pc:sldMk cId="2157727928" sldId="256"/>
        </pc:sldMkLst>
      </pc:sldChg>
      <pc:sldChg chg="addSp modSp mod">
        <pc:chgData name="WALLACE, Samantha (NHS LANCASHIRE AND SOUTH CUMBRIA INTEGRATED CARE BOARD)" userId="2639624f-df38-42c6-89e7-3365de523ac0" providerId="ADAL" clId="{3C5BFCCE-4AAE-4B10-B10C-30FF2131C318}" dt="2025-03-26T17:12:40.011" v="2842" actId="207"/>
        <pc:sldMkLst>
          <pc:docMk/>
          <pc:sldMk cId="2715035932" sldId="257"/>
        </pc:sldMkLst>
        <pc:spChg chg="add mod">
          <ac:chgData name="WALLACE, Samantha (NHS LANCASHIRE AND SOUTH CUMBRIA INTEGRATED CARE BOARD)" userId="2639624f-df38-42c6-89e7-3365de523ac0" providerId="ADAL" clId="{3C5BFCCE-4AAE-4B10-B10C-30FF2131C318}" dt="2025-03-26T17:12:40.011" v="2842" actId="207"/>
          <ac:spMkLst>
            <pc:docMk/>
            <pc:sldMk cId="2715035932" sldId="257"/>
            <ac:spMk id="3" creationId="{841C890A-6453-BDE0-F3F8-A4025653DE18}"/>
          </ac:spMkLst>
        </pc:spChg>
      </pc:sldChg>
      <pc:sldChg chg="modSp del mod">
        <pc:chgData name="WALLACE, Samantha (NHS LANCASHIRE AND SOUTH CUMBRIA INTEGRATED CARE BOARD)" userId="2639624f-df38-42c6-89e7-3365de523ac0" providerId="ADAL" clId="{3C5BFCCE-4AAE-4B10-B10C-30FF2131C318}" dt="2025-03-24T11:59:32.408" v="551" actId="2696"/>
        <pc:sldMkLst>
          <pc:docMk/>
          <pc:sldMk cId="1836733239" sldId="1196"/>
        </pc:sldMkLst>
      </pc:sldChg>
      <pc:sldChg chg="del">
        <pc:chgData name="WALLACE, Samantha (NHS LANCASHIRE AND SOUTH CUMBRIA INTEGRATED CARE BOARD)" userId="2639624f-df38-42c6-89e7-3365de523ac0" providerId="ADAL" clId="{3C5BFCCE-4AAE-4B10-B10C-30FF2131C318}" dt="2025-03-24T12:42:01.155" v="1726" actId="2696"/>
        <pc:sldMkLst>
          <pc:docMk/>
          <pc:sldMk cId="465507175" sldId="1197"/>
        </pc:sldMkLst>
      </pc:sldChg>
      <pc:sldChg chg="del">
        <pc:chgData name="WALLACE, Samantha (NHS LANCASHIRE AND SOUTH CUMBRIA INTEGRATED CARE BOARD)" userId="2639624f-df38-42c6-89e7-3365de523ac0" providerId="ADAL" clId="{3C5BFCCE-4AAE-4B10-B10C-30FF2131C318}" dt="2025-03-24T11:35:18.811" v="221" actId="2696"/>
        <pc:sldMkLst>
          <pc:docMk/>
          <pc:sldMk cId="716164567" sldId="1198"/>
        </pc:sldMkLst>
      </pc:sldChg>
      <pc:sldChg chg="modSp mod">
        <pc:chgData name="WALLACE, Samantha (NHS LANCASHIRE AND SOUTH CUMBRIA INTEGRATED CARE BOARD)" userId="2639624f-df38-42c6-89e7-3365de523ac0" providerId="ADAL" clId="{3C5BFCCE-4AAE-4B10-B10C-30FF2131C318}" dt="2025-03-24T12:58:29.425" v="2434" actId="207"/>
        <pc:sldMkLst>
          <pc:docMk/>
          <pc:sldMk cId="2682581075" sldId="1199"/>
        </pc:sldMkLst>
        <pc:spChg chg="mod">
          <ac:chgData name="WALLACE, Samantha (NHS LANCASHIRE AND SOUTH CUMBRIA INTEGRATED CARE BOARD)" userId="2639624f-df38-42c6-89e7-3365de523ac0" providerId="ADAL" clId="{3C5BFCCE-4AAE-4B10-B10C-30FF2131C318}" dt="2025-03-24T12:58:29.425" v="2434" actId="207"/>
          <ac:spMkLst>
            <pc:docMk/>
            <pc:sldMk cId="2682581075" sldId="1199"/>
            <ac:spMk id="3" creationId="{12327D94-1335-FA75-BF3F-2677E2F0038F}"/>
          </ac:spMkLst>
        </pc:spChg>
      </pc:sldChg>
      <pc:sldChg chg="modSp mod">
        <pc:chgData name="WALLACE, Samantha (NHS LANCASHIRE AND SOUTH CUMBRIA INTEGRATED CARE BOARD)" userId="2639624f-df38-42c6-89e7-3365de523ac0" providerId="ADAL" clId="{3C5BFCCE-4AAE-4B10-B10C-30FF2131C318}" dt="2025-03-27T11:29:15.309" v="3469" actId="20577"/>
        <pc:sldMkLst>
          <pc:docMk/>
          <pc:sldMk cId="4143902258" sldId="1200"/>
        </pc:sldMkLst>
        <pc:spChg chg="mod">
          <ac:chgData name="WALLACE, Samantha (NHS LANCASHIRE AND SOUTH CUMBRIA INTEGRATED CARE BOARD)" userId="2639624f-df38-42c6-89e7-3365de523ac0" providerId="ADAL" clId="{3C5BFCCE-4AAE-4B10-B10C-30FF2131C318}" dt="2025-03-24T12:01:12.060" v="709" actId="20577"/>
          <ac:spMkLst>
            <pc:docMk/>
            <pc:sldMk cId="4143902258" sldId="1200"/>
            <ac:spMk id="2" creationId="{FDBB53BE-ACB3-78F6-C64C-C8EB684ED94D}"/>
          </ac:spMkLst>
        </pc:spChg>
        <pc:spChg chg="mod">
          <ac:chgData name="WALLACE, Samantha (NHS LANCASHIRE AND SOUTH CUMBRIA INTEGRATED CARE BOARD)" userId="2639624f-df38-42c6-89e7-3365de523ac0" providerId="ADAL" clId="{3C5BFCCE-4AAE-4B10-B10C-30FF2131C318}" dt="2025-03-27T11:29:15.309" v="3469" actId="20577"/>
          <ac:spMkLst>
            <pc:docMk/>
            <pc:sldMk cId="4143902258" sldId="1200"/>
            <ac:spMk id="3" creationId="{79A162E7-6683-21F6-D6FF-299B12935C60}"/>
          </ac:spMkLst>
        </pc:spChg>
      </pc:sldChg>
      <pc:sldChg chg="del ord">
        <pc:chgData name="WALLACE, Samantha (NHS LANCASHIRE AND SOUTH CUMBRIA INTEGRATED CARE BOARD)" userId="2639624f-df38-42c6-89e7-3365de523ac0" providerId="ADAL" clId="{3C5BFCCE-4AAE-4B10-B10C-30FF2131C318}" dt="2025-03-24T12:41:56.914" v="1724" actId="2696"/>
        <pc:sldMkLst>
          <pc:docMk/>
          <pc:sldMk cId="4252488842" sldId="1201"/>
        </pc:sldMkLst>
      </pc:sldChg>
      <pc:sldChg chg="modSp mod ord">
        <pc:chgData name="WALLACE, Samantha (NHS LANCASHIRE AND SOUTH CUMBRIA INTEGRATED CARE BOARD)" userId="2639624f-df38-42c6-89e7-3365de523ac0" providerId="ADAL" clId="{3C5BFCCE-4AAE-4B10-B10C-30FF2131C318}" dt="2025-03-27T11:28:08.187" v="3439" actId="20577"/>
        <pc:sldMkLst>
          <pc:docMk/>
          <pc:sldMk cId="398207048" sldId="1202"/>
        </pc:sldMkLst>
        <pc:spChg chg="mod">
          <ac:chgData name="WALLACE, Samantha (NHS LANCASHIRE AND SOUTH CUMBRIA INTEGRATED CARE BOARD)" userId="2639624f-df38-42c6-89e7-3365de523ac0" providerId="ADAL" clId="{3C5BFCCE-4AAE-4B10-B10C-30FF2131C318}" dt="2025-03-27T11:28:08.187" v="3439" actId="20577"/>
          <ac:spMkLst>
            <pc:docMk/>
            <pc:sldMk cId="398207048" sldId="1202"/>
            <ac:spMk id="3" creationId="{0B9E1077-877E-A7DE-EA8D-C4EC326D3278}"/>
          </ac:spMkLst>
        </pc:spChg>
      </pc:sldChg>
      <pc:sldChg chg="modSp del mod">
        <pc:chgData name="WALLACE, Samantha (NHS LANCASHIRE AND SOUTH CUMBRIA INTEGRATED CARE BOARD)" userId="2639624f-df38-42c6-89e7-3365de523ac0" providerId="ADAL" clId="{3C5BFCCE-4AAE-4B10-B10C-30FF2131C318}" dt="2025-03-24T12:01:18.858" v="710" actId="2696"/>
        <pc:sldMkLst>
          <pc:docMk/>
          <pc:sldMk cId="2969520844" sldId="1204"/>
        </pc:sldMkLst>
      </pc:sldChg>
      <pc:sldChg chg="modSp del mod">
        <pc:chgData name="WALLACE, Samantha (NHS LANCASHIRE AND SOUTH CUMBRIA INTEGRATED CARE BOARD)" userId="2639624f-df38-42c6-89e7-3365de523ac0" providerId="ADAL" clId="{3C5BFCCE-4AAE-4B10-B10C-30FF2131C318}" dt="2025-03-27T12:11:51.959" v="3561" actId="2696"/>
        <pc:sldMkLst>
          <pc:docMk/>
          <pc:sldMk cId="4130197936" sldId="1205"/>
        </pc:sldMkLst>
      </pc:sldChg>
      <pc:sldChg chg="del">
        <pc:chgData name="WALLACE, Samantha (NHS LANCASHIRE AND SOUTH CUMBRIA INTEGRATED CARE BOARD)" userId="2639624f-df38-42c6-89e7-3365de523ac0" providerId="ADAL" clId="{3C5BFCCE-4AAE-4B10-B10C-30FF2131C318}" dt="2025-03-24T11:34:16.977" v="203" actId="2696"/>
        <pc:sldMkLst>
          <pc:docMk/>
          <pc:sldMk cId="2681933136" sldId="1206"/>
        </pc:sldMkLst>
      </pc:sldChg>
      <pc:sldChg chg="del">
        <pc:chgData name="WALLACE, Samantha (NHS LANCASHIRE AND SOUTH CUMBRIA INTEGRATED CARE BOARD)" userId="2639624f-df38-42c6-89e7-3365de523ac0" providerId="ADAL" clId="{3C5BFCCE-4AAE-4B10-B10C-30FF2131C318}" dt="2025-03-24T11:34:56.218" v="218" actId="2696"/>
        <pc:sldMkLst>
          <pc:docMk/>
          <pc:sldMk cId="4104650675" sldId="1208"/>
        </pc:sldMkLst>
      </pc:sldChg>
      <pc:sldChg chg="del">
        <pc:chgData name="WALLACE, Samantha (NHS LANCASHIRE AND SOUTH CUMBRIA INTEGRATED CARE BOARD)" userId="2639624f-df38-42c6-89e7-3365de523ac0" providerId="ADAL" clId="{3C5BFCCE-4AAE-4B10-B10C-30FF2131C318}" dt="2025-03-24T11:34:58.349" v="219" actId="2696"/>
        <pc:sldMkLst>
          <pc:docMk/>
          <pc:sldMk cId="3194685595" sldId="1209"/>
        </pc:sldMkLst>
      </pc:sldChg>
      <pc:sldChg chg="del">
        <pc:chgData name="WALLACE, Samantha (NHS LANCASHIRE AND SOUTH CUMBRIA INTEGRATED CARE BOARD)" userId="2639624f-df38-42c6-89e7-3365de523ac0" providerId="ADAL" clId="{3C5BFCCE-4AAE-4B10-B10C-30FF2131C318}" dt="2025-03-24T11:35:27.117" v="224" actId="2696"/>
        <pc:sldMkLst>
          <pc:docMk/>
          <pc:sldMk cId="3305002189" sldId="1212"/>
        </pc:sldMkLst>
      </pc:sldChg>
      <pc:sldChg chg="addSp delSp modSp mod">
        <pc:chgData name="WALLACE, Samantha (NHS LANCASHIRE AND SOUTH CUMBRIA INTEGRATED CARE BOARD)" userId="2639624f-df38-42c6-89e7-3365de523ac0" providerId="ADAL" clId="{3C5BFCCE-4AAE-4B10-B10C-30FF2131C318}" dt="2025-03-27T09:39:28.310" v="2872" actId="1076"/>
        <pc:sldMkLst>
          <pc:docMk/>
          <pc:sldMk cId="397733660" sldId="1213"/>
        </pc:sldMkLst>
        <pc:spChg chg="mod">
          <ac:chgData name="WALLACE, Samantha (NHS LANCASHIRE AND SOUTH CUMBRIA INTEGRATED CARE BOARD)" userId="2639624f-df38-42c6-89e7-3365de523ac0" providerId="ADAL" clId="{3C5BFCCE-4AAE-4B10-B10C-30FF2131C318}" dt="2025-03-24T12:56:39.375" v="2372" actId="20577"/>
          <ac:spMkLst>
            <pc:docMk/>
            <pc:sldMk cId="397733660" sldId="1213"/>
            <ac:spMk id="2" creationId="{BAEB7722-A4FD-3021-BFF4-486725D16694}"/>
          </ac:spMkLst>
        </pc:spChg>
        <pc:spChg chg="mod">
          <ac:chgData name="WALLACE, Samantha (NHS LANCASHIRE AND SOUTH CUMBRIA INTEGRATED CARE BOARD)" userId="2639624f-df38-42c6-89e7-3365de523ac0" providerId="ADAL" clId="{3C5BFCCE-4AAE-4B10-B10C-30FF2131C318}" dt="2025-03-27T09:39:24.130" v="2871" actId="6549"/>
          <ac:spMkLst>
            <pc:docMk/>
            <pc:sldMk cId="397733660" sldId="1213"/>
            <ac:spMk id="3" creationId="{879EF701-05B0-E4F1-8373-659D6BB5D500}"/>
          </ac:spMkLst>
        </pc:spChg>
        <pc:graphicFrameChg chg="add del modGraphic">
          <ac:chgData name="WALLACE, Samantha (NHS LANCASHIRE AND SOUTH CUMBRIA INTEGRATED CARE BOARD)" userId="2639624f-df38-42c6-89e7-3365de523ac0" providerId="ADAL" clId="{3C5BFCCE-4AAE-4B10-B10C-30FF2131C318}" dt="2025-03-26T16:21:42.756" v="2443" actId="3680"/>
          <ac:graphicFrameMkLst>
            <pc:docMk/>
            <pc:sldMk cId="397733660" sldId="1213"/>
            <ac:graphicFrameMk id="5" creationId="{969ED8F5-06F5-3B10-D2C7-39BF179745DB}"/>
          </ac:graphicFrameMkLst>
        </pc:graphicFrameChg>
        <pc:graphicFrameChg chg="add mod modGraphic">
          <ac:chgData name="WALLACE, Samantha (NHS LANCASHIRE AND SOUTH CUMBRIA INTEGRATED CARE BOARD)" userId="2639624f-df38-42c6-89e7-3365de523ac0" providerId="ADAL" clId="{3C5BFCCE-4AAE-4B10-B10C-30FF2131C318}" dt="2025-03-27T09:39:28.310" v="2872" actId="1076"/>
          <ac:graphicFrameMkLst>
            <pc:docMk/>
            <pc:sldMk cId="397733660" sldId="1213"/>
            <ac:graphicFrameMk id="6" creationId="{ABF34D2F-FC87-541F-D998-073792E1D07A}"/>
          </ac:graphicFrameMkLst>
        </pc:graphicFrameChg>
      </pc:sldChg>
      <pc:sldChg chg="del">
        <pc:chgData name="WALLACE, Samantha (NHS LANCASHIRE AND SOUTH CUMBRIA INTEGRATED CARE BOARD)" userId="2639624f-df38-42c6-89e7-3365de523ac0" providerId="ADAL" clId="{3C5BFCCE-4AAE-4B10-B10C-30FF2131C318}" dt="2025-03-24T12:01:46.270" v="787" actId="2696"/>
        <pc:sldMkLst>
          <pc:docMk/>
          <pc:sldMk cId="54967719" sldId="1215"/>
        </pc:sldMkLst>
      </pc:sldChg>
      <pc:sldChg chg="new del">
        <pc:chgData name="WALLACE, Samantha (NHS LANCASHIRE AND SOUTH CUMBRIA INTEGRATED CARE BOARD)" userId="2639624f-df38-42c6-89e7-3365de523ac0" providerId="ADAL" clId="{3C5BFCCE-4AAE-4B10-B10C-30FF2131C318}" dt="2025-03-24T12:54:17.198" v="2090" actId="2696"/>
        <pc:sldMkLst>
          <pc:docMk/>
          <pc:sldMk cId="588870434" sldId="1216"/>
        </pc:sldMkLst>
      </pc:sldChg>
      <pc:sldChg chg="addSp delSp modSp add mod">
        <pc:chgData name="WALLACE, Samantha (NHS LANCASHIRE AND SOUTH CUMBRIA INTEGRATED CARE BOARD)" userId="2639624f-df38-42c6-89e7-3365de523ac0" providerId="ADAL" clId="{3C5BFCCE-4AAE-4B10-B10C-30FF2131C318}" dt="2025-03-24T12:59:36.555" v="2439" actId="207"/>
        <pc:sldMkLst>
          <pc:docMk/>
          <pc:sldMk cId="464002736" sldId="1217"/>
        </pc:sldMkLst>
        <pc:spChg chg="mod">
          <ac:chgData name="WALLACE, Samantha (NHS LANCASHIRE AND SOUTH CUMBRIA INTEGRATED CARE BOARD)" userId="2639624f-df38-42c6-89e7-3365de523ac0" providerId="ADAL" clId="{3C5BFCCE-4AAE-4B10-B10C-30FF2131C318}" dt="2025-03-24T12:08:56.229" v="1021" actId="26606"/>
          <ac:spMkLst>
            <pc:docMk/>
            <pc:sldMk cId="464002736" sldId="1217"/>
            <ac:spMk id="2" creationId="{25809736-8436-902F-F5FC-1F438D27F7D7}"/>
          </ac:spMkLst>
        </pc:spChg>
        <pc:spChg chg="mod">
          <ac:chgData name="WALLACE, Samantha (NHS LANCASHIRE AND SOUTH CUMBRIA INTEGRATED CARE BOARD)" userId="2639624f-df38-42c6-89e7-3365de523ac0" providerId="ADAL" clId="{3C5BFCCE-4AAE-4B10-B10C-30FF2131C318}" dt="2025-03-24T12:59:36.555" v="2439" actId="207"/>
          <ac:spMkLst>
            <pc:docMk/>
            <pc:sldMk cId="464002736" sldId="1217"/>
            <ac:spMk id="3" creationId="{FC6142A9-0B30-A194-7C35-BBE8DDE3C3C0}"/>
          </ac:spMkLst>
        </pc:spChg>
        <pc:spChg chg="add">
          <ac:chgData name="WALLACE, Samantha (NHS LANCASHIRE AND SOUTH CUMBRIA INTEGRATED CARE BOARD)" userId="2639624f-df38-42c6-89e7-3365de523ac0" providerId="ADAL" clId="{3C5BFCCE-4AAE-4B10-B10C-30FF2131C318}" dt="2025-03-24T12:08:56.229" v="1021" actId="26606"/>
          <ac:spMkLst>
            <pc:docMk/>
            <pc:sldMk cId="464002736" sldId="1217"/>
            <ac:spMk id="16" creationId="{907EF6B7-1338-4443-8C46-6A318D952DFD}"/>
          </ac:spMkLst>
        </pc:spChg>
        <pc:spChg chg="add">
          <ac:chgData name="WALLACE, Samantha (NHS LANCASHIRE AND SOUTH CUMBRIA INTEGRATED CARE BOARD)" userId="2639624f-df38-42c6-89e7-3365de523ac0" providerId="ADAL" clId="{3C5BFCCE-4AAE-4B10-B10C-30FF2131C318}" dt="2025-03-24T12:08:56.229" v="1021" actId="26606"/>
          <ac:spMkLst>
            <pc:docMk/>
            <pc:sldMk cId="464002736" sldId="1217"/>
            <ac:spMk id="18" creationId="{DAAE4CDD-124C-4DCF-9584-B6033B545DD5}"/>
          </ac:spMkLst>
        </pc:spChg>
        <pc:spChg chg="add">
          <ac:chgData name="WALLACE, Samantha (NHS LANCASHIRE AND SOUTH CUMBRIA INTEGRATED CARE BOARD)" userId="2639624f-df38-42c6-89e7-3365de523ac0" providerId="ADAL" clId="{3C5BFCCE-4AAE-4B10-B10C-30FF2131C318}" dt="2025-03-24T12:08:56.229" v="1021" actId="26606"/>
          <ac:spMkLst>
            <pc:docMk/>
            <pc:sldMk cId="464002736" sldId="1217"/>
            <ac:spMk id="20" creationId="{081E4A58-353D-44AE-B2FC-2A74E2E400F7}"/>
          </ac:spMkLst>
        </pc:spChg>
      </pc:sldChg>
      <pc:sldChg chg="addSp modSp new mod ord setBg">
        <pc:chgData name="WALLACE, Samantha (NHS LANCASHIRE AND SOUTH CUMBRIA INTEGRATED CARE BOARD)" userId="2639624f-df38-42c6-89e7-3365de523ac0" providerId="ADAL" clId="{3C5BFCCE-4AAE-4B10-B10C-30FF2131C318}" dt="2025-03-27T14:44:42.963" v="3658" actId="20577"/>
        <pc:sldMkLst>
          <pc:docMk/>
          <pc:sldMk cId="65332770" sldId="1218"/>
        </pc:sldMkLst>
        <pc:spChg chg="mod">
          <ac:chgData name="WALLACE, Samantha (NHS LANCASHIRE AND SOUTH CUMBRIA INTEGRATED CARE BOARD)" userId="2639624f-df38-42c6-89e7-3365de523ac0" providerId="ADAL" clId="{3C5BFCCE-4AAE-4B10-B10C-30FF2131C318}" dt="2025-03-24T12:37:42.176" v="1690" actId="26606"/>
          <ac:spMkLst>
            <pc:docMk/>
            <pc:sldMk cId="65332770" sldId="1218"/>
            <ac:spMk id="2" creationId="{9D1325C7-3E67-F7D5-EBAE-017B03339824}"/>
          </ac:spMkLst>
        </pc:spChg>
        <pc:spChg chg="mod">
          <ac:chgData name="WALLACE, Samantha (NHS LANCASHIRE AND SOUTH CUMBRIA INTEGRATED CARE BOARD)" userId="2639624f-df38-42c6-89e7-3365de523ac0" providerId="ADAL" clId="{3C5BFCCE-4AAE-4B10-B10C-30FF2131C318}" dt="2025-03-27T14:44:42.963" v="3658" actId="20577"/>
          <ac:spMkLst>
            <pc:docMk/>
            <pc:sldMk cId="65332770" sldId="1218"/>
            <ac:spMk id="3" creationId="{E1EB534F-331C-99EA-5C50-E34A9B726286}"/>
          </ac:spMkLst>
        </pc:spChg>
        <pc:spChg chg="add">
          <ac:chgData name="WALLACE, Samantha (NHS LANCASHIRE AND SOUTH CUMBRIA INTEGRATED CARE BOARD)" userId="2639624f-df38-42c6-89e7-3365de523ac0" providerId="ADAL" clId="{3C5BFCCE-4AAE-4B10-B10C-30FF2131C318}" dt="2025-03-24T12:37:42.176" v="1690" actId="26606"/>
          <ac:spMkLst>
            <pc:docMk/>
            <pc:sldMk cId="65332770" sldId="1218"/>
            <ac:spMk id="8" creationId="{907EF6B7-1338-4443-8C46-6A318D952DFD}"/>
          </ac:spMkLst>
        </pc:spChg>
        <pc:spChg chg="add">
          <ac:chgData name="WALLACE, Samantha (NHS LANCASHIRE AND SOUTH CUMBRIA INTEGRATED CARE BOARD)" userId="2639624f-df38-42c6-89e7-3365de523ac0" providerId="ADAL" clId="{3C5BFCCE-4AAE-4B10-B10C-30FF2131C318}" dt="2025-03-24T12:37:42.176" v="1690" actId="26606"/>
          <ac:spMkLst>
            <pc:docMk/>
            <pc:sldMk cId="65332770" sldId="1218"/>
            <ac:spMk id="10" creationId="{DAAE4CDD-124C-4DCF-9584-B6033B545DD5}"/>
          </ac:spMkLst>
        </pc:spChg>
        <pc:spChg chg="add">
          <ac:chgData name="WALLACE, Samantha (NHS LANCASHIRE AND SOUTH CUMBRIA INTEGRATED CARE BOARD)" userId="2639624f-df38-42c6-89e7-3365de523ac0" providerId="ADAL" clId="{3C5BFCCE-4AAE-4B10-B10C-30FF2131C318}" dt="2025-03-24T12:37:42.176" v="1690" actId="26606"/>
          <ac:spMkLst>
            <pc:docMk/>
            <pc:sldMk cId="65332770" sldId="1218"/>
            <ac:spMk id="12" creationId="{081E4A58-353D-44AE-B2FC-2A74E2E400F7}"/>
          </ac:spMkLst>
        </pc:spChg>
      </pc:sldChg>
      <pc:sldChg chg="new del">
        <pc:chgData name="WALLACE, Samantha (NHS LANCASHIRE AND SOUTH CUMBRIA INTEGRATED CARE BOARD)" userId="2639624f-df38-42c6-89e7-3365de523ac0" providerId="ADAL" clId="{3C5BFCCE-4AAE-4B10-B10C-30FF2131C318}" dt="2025-03-24T12:05:11.943" v="908" actId="680"/>
        <pc:sldMkLst>
          <pc:docMk/>
          <pc:sldMk cId="558930849" sldId="1218"/>
        </pc:sldMkLst>
      </pc:sldChg>
      <pc:sldChg chg="modSp del mod delDesignElem">
        <pc:chgData name="WALLACE, Samantha (NHS LANCASHIRE AND SOUTH CUMBRIA INTEGRATED CARE BOARD)" userId="2639624f-df38-42c6-89e7-3365de523ac0" providerId="ADAL" clId="{3C5BFCCE-4AAE-4B10-B10C-30FF2131C318}" dt="2025-03-24T12:54:14.060" v="2089" actId="2696"/>
        <pc:sldMkLst>
          <pc:docMk/>
          <pc:sldMk cId="3628499334" sldId="1219"/>
        </pc:sldMkLst>
      </pc:sldChg>
      <pc:sldChg chg="addSp delSp modSp new mod ord setBg">
        <pc:chgData name="WALLACE, Samantha (NHS LANCASHIRE AND SOUTH CUMBRIA INTEGRATED CARE BOARD)" userId="2639624f-df38-42c6-89e7-3365de523ac0" providerId="ADAL" clId="{3C5BFCCE-4AAE-4B10-B10C-30FF2131C318}" dt="2025-03-24T12:49:22.945" v="1732" actId="14100"/>
        <pc:sldMkLst>
          <pc:docMk/>
          <pc:sldMk cId="3265607639" sldId="1220"/>
        </pc:sldMkLst>
        <pc:spChg chg="mod">
          <ac:chgData name="WALLACE, Samantha (NHS LANCASHIRE AND SOUTH CUMBRIA INTEGRATED CARE BOARD)" userId="2639624f-df38-42c6-89e7-3365de523ac0" providerId="ADAL" clId="{3C5BFCCE-4AAE-4B10-B10C-30FF2131C318}" dt="2025-03-24T12:28:04.767" v="1261" actId="20577"/>
          <ac:spMkLst>
            <pc:docMk/>
            <pc:sldMk cId="3265607639" sldId="1220"/>
            <ac:spMk id="2" creationId="{67B497B7-32DF-0369-D09B-87FD5D5632EB}"/>
          </ac:spMkLst>
        </pc:spChg>
        <pc:spChg chg="add">
          <ac:chgData name="WALLACE, Samantha (NHS LANCASHIRE AND SOUTH CUMBRIA INTEGRATED CARE BOARD)" userId="2639624f-df38-42c6-89e7-3365de523ac0" providerId="ADAL" clId="{3C5BFCCE-4AAE-4B10-B10C-30FF2131C318}" dt="2025-03-24T12:27:37.870" v="1228" actId="26606"/>
          <ac:spMkLst>
            <pc:docMk/>
            <pc:sldMk cId="3265607639" sldId="1220"/>
            <ac:spMk id="9" creationId="{545D489D-16E1-484D-867B-144368D74B83}"/>
          </ac:spMkLst>
        </pc:spChg>
        <pc:spChg chg="add">
          <ac:chgData name="WALLACE, Samantha (NHS LANCASHIRE AND SOUTH CUMBRIA INTEGRATED CARE BOARD)" userId="2639624f-df38-42c6-89e7-3365de523ac0" providerId="ADAL" clId="{3C5BFCCE-4AAE-4B10-B10C-30FF2131C318}" dt="2025-03-24T12:27:37.870" v="1228" actId="26606"/>
          <ac:spMkLst>
            <pc:docMk/>
            <pc:sldMk cId="3265607639" sldId="1220"/>
            <ac:spMk id="11" creationId="{49A496F5-B01E-4BF8-9D1E-C4E53B6F9652}"/>
          </ac:spMkLst>
        </pc:spChg>
        <pc:spChg chg="add">
          <ac:chgData name="WALLACE, Samantha (NHS LANCASHIRE AND SOUTH CUMBRIA INTEGRATED CARE BOARD)" userId="2639624f-df38-42c6-89e7-3365de523ac0" providerId="ADAL" clId="{3C5BFCCE-4AAE-4B10-B10C-30FF2131C318}" dt="2025-03-24T12:27:37.870" v="1228" actId="26606"/>
          <ac:spMkLst>
            <pc:docMk/>
            <pc:sldMk cId="3265607639" sldId="1220"/>
            <ac:spMk id="13" creationId="{6E895C8D-1379-40B8-8B1B-B6F5AEAF0A6C}"/>
          </ac:spMkLst>
        </pc:spChg>
        <pc:graphicFrameChg chg="add mod modGraphic">
          <ac:chgData name="WALLACE, Samantha (NHS LANCASHIRE AND SOUTH CUMBRIA INTEGRATED CARE BOARD)" userId="2639624f-df38-42c6-89e7-3365de523ac0" providerId="ADAL" clId="{3C5BFCCE-4AAE-4B10-B10C-30FF2131C318}" dt="2025-03-24T12:49:22.945" v="1732" actId="14100"/>
          <ac:graphicFrameMkLst>
            <pc:docMk/>
            <pc:sldMk cId="3265607639" sldId="1220"/>
            <ac:graphicFrameMk id="4" creationId="{753EE537-25AA-7C2A-A7E6-455065C9B53C}"/>
          </ac:graphicFrameMkLst>
        </pc:graphicFrameChg>
      </pc:sldChg>
      <pc:sldChg chg="addSp delSp modSp new mod setBg">
        <pc:chgData name="WALLACE, Samantha (NHS LANCASHIRE AND SOUTH CUMBRIA INTEGRATED CARE BOARD)" userId="2639624f-df38-42c6-89e7-3365de523ac0" providerId="ADAL" clId="{3C5BFCCE-4AAE-4B10-B10C-30FF2131C318}" dt="2025-03-27T13:32:23.777" v="3654" actId="20577"/>
        <pc:sldMkLst>
          <pc:docMk/>
          <pc:sldMk cId="304026529" sldId="1221"/>
        </pc:sldMkLst>
        <pc:spChg chg="mod">
          <ac:chgData name="WALLACE, Samantha (NHS LANCASHIRE AND SOUTH CUMBRIA INTEGRATED CARE BOARD)" userId="2639624f-df38-42c6-89e7-3365de523ac0" providerId="ADAL" clId="{3C5BFCCE-4AAE-4B10-B10C-30FF2131C318}" dt="2025-03-27T11:27:14.535" v="3402" actId="26606"/>
          <ac:spMkLst>
            <pc:docMk/>
            <pc:sldMk cId="304026529" sldId="1221"/>
            <ac:spMk id="2" creationId="{3258DFDA-B516-526A-80D8-1D28348273E2}"/>
          </ac:spMkLst>
        </pc:spChg>
        <pc:spChg chg="del mod">
          <ac:chgData name="WALLACE, Samantha (NHS LANCASHIRE AND SOUTH CUMBRIA INTEGRATED CARE BOARD)" userId="2639624f-df38-42c6-89e7-3365de523ac0" providerId="ADAL" clId="{3C5BFCCE-4AAE-4B10-B10C-30FF2131C318}" dt="2025-03-27T11:27:14.535" v="3402" actId="26606"/>
          <ac:spMkLst>
            <pc:docMk/>
            <pc:sldMk cId="304026529" sldId="1221"/>
            <ac:spMk id="3" creationId="{F81A3572-5734-DF88-6541-030A56E346BB}"/>
          </ac:spMkLst>
        </pc:spChg>
        <pc:spChg chg="add mod">
          <ac:chgData name="WALLACE, Samantha (NHS LANCASHIRE AND SOUTH CUMBRIA INTEGRATED CARE BOARD)" userId="2639624f-df38-42c6-89e7-3365de523ac0" providerId="ADAL" clId="{3C5BFCCE-4AAE-4B10-B10C-30FF2131C318}" dt="2025-03-27T13:32:23.777" v="3654" actId="20577"/>
          <ac:spMkLst>
            <pc:docMk/>
            <pc:sldMk cId="304026529" sldId="1221"/>
            <ac:spMk id="7" creationId="{AB7F36B6-51F7-B584-E8CE-D418DA3A2CFF}"/>
          </ac:spMkLst>
        </pc:spChg>
        <pc:spChg chg="add">
          <ac:chgData name="WALLACE, Samantha (NHS LANCASHIRE AND SOUTH CUMBRIA INTEGRATED CARE BOARD)" userId="2639624f-df38-42c6-89e7-3365de523ac0" providerId="ADAL" clId="{3C5BFCCE-4AAE-4B10-B10C-30FF2131C318}" dt="2025-03-27T11:27:14.535" v="3402" actId="26606"/>
          <ac:spMkLst>
            <pc:docMk/>
            <pc:sldMk cId="304026529" sldId="1221"/>
            <ac:spMk id="10" creationId="{53B021B3-DE93-4AB7-8A18-CF5F1CED88B8}"/>
          </ac:spMkLst>
        </pc:spChg>
        <pc:spChg chg="add">
          <ac:chgData name="WALLACE, Samantha (NHS LANCASHIRE AND SOUTH CUMBRIA INTEGRATED CARE BOARD)" userId="2639624f-df38-42c6-89e7-3365de523ac0" providerId="ADAL" clId="{3C5BFCCE-4AAE-4B10-B10C-30FF2131C318}" dt="2025-03-27T11:27:14.535" v="3402" actId="26606"/>
          <ac:spMkLst>
            <pc:docMk/>
            <pc:sldMk cId="304026529" sldId="1221"/>
            <ac:spMk id="12" creationId="{52D502E5-F6B4-4D58-B4AE-FC466FF15EE8}"/>
          </ac:spMkLst>
        </pc:spChg>
        <pc:spChg chg="add">
          <ac:chgData name="WALLACE, Samantha (NHS LANCASHIRE AND SOUTH CUMBRIA INTEGRATED CARE BOARD)" userId="2639624f-df38-42c6-89e7-3365de523ac0" providerId="ADAL" clId="{3C5BFCCE-4AAE-4B10-B10C-30FF2131C318}" dt="2025-03-27T11:27:14.535" v="3402" actId="26606"/>
          <ac:spMkLst>
            <pc:docMk/>
            <pc:sldMk cId="304026529" sldId="1221"/>
            <ac:spMk id="14" creationId="{9DECDBF4-02B6-4BB4-B65B-B8107AD6A9E8}"/>
          </ac:spMkLst>
        </pc:spChg>
        <pc:graphicFrameChg chg="add mod">
          <ac:chgData name="WALLACE, Samantha (NHS LANCASHIRE AND SOUTH CUMBRIA INTEGRATED CARE BOARD)" userId="2639624f-df38-42c6-89e7-3365de523ac0" providerId="ADAL" clId="{3C5BFCCE-4AAE-4B10-B10C-30FF2131C318}" dt="2025-03-27T13:31:53.304" v="3565" actId="20577"/>
          <ac:graphicFrameMkLst>
            <pc:docMk/>
            <pc:sldMk cId="304026529" sldId="1221"/>
            <ac:graphicFrameMk id="6" creationId="{602F8914-FDDA-D82A-A227-ED5B317FC129}"/>
          </ac:graphicFrameMkLst>
        </pc:graphicFrameChg>
        <pc:picChg chg="add mod">
          <ac:chgData name="WALLACE, Samantha (NHS LANCASHIRE AND SOUTH CUMBRIA INTEGRATED CARE BOARD)" userId="2639624f-df38-42c6-89e7-3365de523ac0" providerId="ADAL" clId="{3C5BFCCE-4AAE-4B10-B10C-30FF2131C318}" dt="2025-03-27T11:25:17.441" v="3142"/>
          <ac:picMkLst>
            <pc:docMk/>
            <pc:sldMk cId="304026529" sldId="1221"/>
            <ac:picMk id="4" creationId="{8838E28A-1284-1CA4-FB51-C70893915BF4}"/>
          </ac:picMkLst>
        </pc:picChg>
      </pc:sldChg>
    </pc:docChg>
  </pc:docChgLst>
  <pc:docChgLst>
    <pc:chgData name="ROBERTS, Donna (NHS LANCASHIRE AND SOUTH CUMBRIA ICB - 00X)" userId="S::donna.roberts1@nhs.net::28620746-4708-42cd-b837-68da58435f30" providerId="AD" clId="Web-{257E0937-D27E-70A2-F0DB-A1BFD232839E}"/>
    <pc:docChg chg="modSld">
      <pc:chgData name="ROBERTS, Donna (NHS LANCASHIRE AND SOUTH CUMBRIA ICB - 00X)" userId="S::donna.roberts1@nhs.net::28620746-4708-42cd-b837-68da58435f30" providerId="AD" clId="Web-{257E0937-D27E-70A2-F0DB-A1BFD232839E}" dt="2025-03-27T11:41:52.245" v="44"/>
      <pc:docMkLst>
        <pc:docMk/>
      </pc:docMkLst>
      <pc:sldChg chg="modSp">
        <pc:chgData name="ROBERTS, Donna (NHS LANCASHIRE AND SOUTH CUMBRIA ICB - 00X)" userId="S::donna.roberts1@nhs.net::28620746-4708-42cd-b837-68da58435f30" providerId="AD" clId="Web-{257E0937-D27E-70A2-F0DB-A1BFD232839E}" dt="2025-03-27T11:41:52.245" v="44"/>
        <pc:sldMkLst>
          <pc:docMk/>
          <pc:sldMk cId="397733660" sldId="1213"/>
        </pc:sldMkLst>
        <pc:graphicFrameChg chg="mod modGraphic">
          <ac:chgData name="ROBERTS, Donna (NHS LANCASHIRE AND SOUTH CUMBRIA ICB - 00X)" userId="S::donna.roberts1@nhs.net::28620746-4708-42cd-b837-68da58435f30" providerId="AD" clId="Web-{257E0937-D27E-70A2-F0DB-A1BFD232839E}" dt="2025-03-27T11:41:52.245" v="44"/>
          <ac:graphicFrameMkLst>
            <pc:docMk/>
            <pc:sldMk cId="397733660" sldId="1213"/>
            <ac:graphicFrameMk id="6" creationId="{ABF34D2F-FC87-541F-D998-073792E1D07A}"/>
          </ac:graphicFrameMkLst>
        </pc:graphicFrameChg>
      </pc:sldChg>
      <pc:sldChg chg="modSp">
        <pc:chgData name="ROBERTS, Donna (NHS LANCASHIRE AND SOUTH CUMBRIA ICB - 00X)" userId="S::donna.roberts1@nhs.net::28620746-4708-42cd-b837-68da58435f30" providerId="AD" clId="Web-{257E0937-D27E-70A2-F0DB-A1BFD232839E}" dt="2025-03-27T11:00:59.409" v="8" actId="20577"/>
        <pc:sldMkLst>
          <pc:docMk/>
          <pc:sldMk cId="464002736" sldId="1217"/>
        </pc:sldMkLst>
        <pc:spChg chg="mod">
          <ac:chgData name="ROBERTS, Donna (NHS LANCASHIRE AND SOUTH CUMBRIA ICB - 00X)" userId="S::donna.roberts1@nhs.net::28620746-4708-42cd-b837-68da58435f30" providerId="AD" clId="Web-{257E0937-D27E-70A2-F0DB-A1BFD232839E}" dt="2025-03-27T11:00:59.409" v="8" actId="20577"/>
          <ac:spMkLst>
            <pc:docMk/>
            <pc:sldMk cId="464002736" sldId="1217"/>
            <ac:spMk id="3" creationId="{FC6142A9-0B30-A194-7C35-BBE8DDE3C3C0}"/>
          </ac:spMkLst>
        </pc:spChg>
      </pc:sldChg>
    </pc:docChg>
  </pc:docChgLst>
  <pc:docChgLst>
    <pc:chgData name="JOHNSON, Rebecca (NHS LANCASHIRE AND SOUTH CUMBRIA ICB - 02M)" userId="S::rebecca.johnson85@nhs.net::d35ab356-b71e-477d-8f52-d326b5d7089f" providerId="AD" clId="Web-{05F4CFFC-F0C7-C2F0-54C5-4F3D4E9CE73D}"/>
    <pc:docChg chg="modSld">
      <pc:chgData name="JOHNSON, Rebecca (NHS LANCASHIRE AND SOUTH CUMBRIA ICB - 02M)" userId="S::rebecca.johnson85@nhs.net::d35ab356-b71e-477d-8f52-d326b5d7089f" providerId="AD" clId="Web-{05F4CFFC-F0C7-C2F0-54C5-4F3D4E9CE73D}" dt="2025-03-27T12:20:53.946" v="7"/>
      <pc:docMkLst>
        <pc:docMk/>
      </pc:docMkLst>
      <pc:sldChg chg="modSp">
        <pc:chgData name="JOHNSON, Rebecca (NHS LANCASHIRE AND SOUTH CUMBRIA ICB - 02M)" userId="S::rebecca.johnson85@nhs.net::d35ab356-b71e-477d-8f52-d326b5d7089f" providerId="AD" clId="Web-{05F4CFFC-F0C7-C2F0-54C5-4F3D4E9CE73D}" dt="2025-03-27T12:20:53.946" v="7"/>
        <pc:sldMkLst>
          <pc:docMk/>
          <pc:sldMk cId="397733660" sldId="1213"/>
        </pc:sldMkLst>
        <pc:graphicFrameChg chg="mod modGraphic">
          <ac:chgData name="JOHNSON, Rebecca (NHS LANCASHIRE AND SOUTH CUMBRIA ICB - 02M)" userId="S::rebecca.johnson85@nhs.net::d35ab356-b71e-477d-8f52-d326b5d7089f" providerId="AD" clId="Web-{05F4CFFC-F0C7-C2F0-54C5-4F3D4E9CE73D}" dt="2025-03-27T12:20:53.946" v="7"/>
          <ac:graphicFrameMkLst>
            <pc:docMk/>
            <pc:sldMk cId="397733660" sldId="1213"/>
            <ac:graphicFrameMk id="6" creationId="{ABF34D2F-FC87-541F-D998-073792E1D07A}"/>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A5C1E37-C5C9-4AEA-8D1A-E8F0B14506D3}"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4E8FCD42-C26F-40F2-AE44-2D32C9F55951}">
      <dgm:prSet phldrT="[Text]" custT="1"/>
      <dgm:spPr/>
      <dgm:t>
        <a:bodyPr/>
        <a:lstStyle/>
        <a:p>
          <a:r>
            <a:rPr lang="en-GB" sz="1200" kern="1200">
              <a:latin typeface="Segoe UI" panose="020B0502040204020203" pitchFamily="34" charset="0"/>
              <a:cs typeface="Segoe UI" panose="020B0502040204020203" pitchFamily="34" charset="0"/>
            </a:rPr>
            <a:t>Practices to complete their mitigation via Microsoft </a:t>
          </a: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forms</a:t>
          </a:r>
          <a:r>
            <a:rPr lang="en-GB" sz="1200" kern="1200">
              <a:latin typeface="Segoe UI" panose="020B0502040204020203" pitchFamily="34" charset="0"/>
              <a:cs typeface="Segoe UI" panose="020B0502040204020203" pitchFamily="34" charset="0"/>
            </a:rPr>
            <a:t> link.</a:t>
          </a:r>
        </a:p>
      </dgm:t>
    </dgm:pt>
    <dgm:pt modelId="{0F6269CF-68CE-4F23-8BE6-FC8C79B3BA4E}" type="parTrans" cxnId="{EA761661-A407-4777-AB2F-8619B8BB22ED}">
      <dgm:prSet/>
      <dgm:spPr/>
      <dgm:t>
        <a:bodyPr/>
        <a:lstStyle/>
        <a:p>
          <a:endParaRPr lang="en-GB"/>
        </a:p>
      </dgm:t>
    </dgm:pt>
    <dgm:pt modelId="{33AA5E2E-C3C8-4446-BC68-AF3E31CFCDAC}" type="sibTrans" cxnId="{EA761661-A407-4777-AB2F-8619B8BB22ED}">
      <dgm:prSet/>
      <dgm:spPr/>
      <dgm:t>
        <a:bodyPr/>
        <a:lstStyle/>
        <a:p>
          <a:endParaRPr lang="en-GB"/>
        </a:p>
      </dgm:t>
    </dgm:pt>
    <dgm:pt modelId="{37B5C28D-2497-4F62-A1B4-3D17CF0CC83E}">
      <dgm:prSet phldrT="[Text]" custT="1"/>
      <dgm:spPr/>
      <dgm: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Mitigation panel to meet and review submissions.</a:t>
          </a:r>
        </a:p>
      </dgm:t>
    </dgm:pt>
    <dgm:pt modelId="{91661C6D-92DE-4F03-B5CE-FC18BFADC97C}" type="parTrans" cxnId="{5156FDD3-94F0-45BA-A5BC-36D424FFB2AC}">
      <dgm:prSet/>
      <dgm:spPr/>
      <dgm:t>
        <a:bodyPr/>
        <a:lstStyle/>
        <a:p>
          <a:endParaRPr lang="en-GB"/>
        </a:p>
      </dgm:t>
    </dgm:pt>
    <dgm:pt modelId="{E9D115ED-FDFF-4BA5-B82A-694951D62B1F}" type="sibTrans" cxnId="{5156FDD3-94F0-45BA-A5BC-36D424FFB2AC}">
      <dgm:prSet/>
      <dgm:spPr/>
      <dgm:t>
        <a:bodyPr/>
        <a:lstStyle/>
        <a:p>
          <a:endParaRPr lang="en-GB"/>
        </a:p>
      </dgm:t>
    </dgm:pt>
    <dgm:pt modelId="{BE1D1222-76B1-48CE-B31E-7D426BBDA98D}">
      <dgm:prSet phldrT="[Text]" custT="1"/>
      <dgm:spPr/>
      <dgm: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Panel to inform Place teams on practice outcomes.</a:t>
          </a:r>
        </a:p>
      </dgm:t>
    </dgm:pt>
    <dgm:pt modelId="{BA194C0A-BF4C-41D8-8CE5-D0731A560150}" type="parTrans" cxnId="{F50E80F2-9560-44AB-B011-FF33078B4730}">
      <dgm:prSet/>
      <dgm:spPr/>
      <dgm:t>
        <a:bodyPr/>
        <a:lstStyle/>
        <a:p>
          <a:endParaRPr lang="en-GB"/>
        </a:p>
      </dgm:t>
    </dgm:pt>
    <dgm:pt modelId="{7D906954-E724-48F3-80D5-E0DE0015DCA7}" type="sibTrans" cxnId="{F50E80F2-9560-44AB-B011-FF33078B4730}">
      <dgm:prSet/>
      <dgm:spPr/>
      <dgm:t>
        <a:bodyPr/>
        <a:lstStyle/>
        <a:p>
          <a:endParaRPr lang="en-GB"/>
        </a:p>
      </dgm:t>
    </dgm:pt>
    <dgm:pt modelId="{8A550A28-73BE-4D85-8FD4-954FF1BAE490}">
      <dgm:prSet custT="1"/>
      <dgm:spPr/>
      <dgm: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Practices to receive outcome of Mitigation panel.</a:t>
          </a:r>
        </a:p>
      </dgm:t>
    </dgm:pt>
    <dgm:pt modelId="{2D80F730-A583-4FA1-879C-B1B0EB7965C4}" type="parTrans" cxnId="{F69E9874-23F9-4D03-9694-8AFBB95E906E}">
      <dgm:prSet/>
      <dgm:spPr/>
      <dgm:t>
        <a:bodyPr/>
        <a:lstStyle/>
        <a:p>
          <a:endParaRPr lang="en-GB"/>
        </a:p>
      </dgm:t>
    </dgm:pt>
    <dgm:pt modelId="{ABD8D42A-8A67-4F8A-96F4-5461E660344C}" type="sibTrans" cxnId="{F69E9874-23F9-4D03-9694-8AFBB95E906E}">
      <dgm:prSet/>
      <dgm:spPr/>
      <dgm:t>
        <a:bodyPr/>
        <a:lstStyle/>
        <a:p>
          <a:endParaRPr lang="en-GB"/>
        </a:p>
      </dgm:t>
    </dgm:pt>
    <dgm:pt modelId="{604A94B6-812C-40E2-A1F6-8EDC729E2907}">
      <dgm:prSet custT="1"/>
      <dgm:spPr/>
      <dgm: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ICB to confirm with finance for practice payments/clawback.</a:t>
          </a:r>
        </a:p>
      </dgm:t>
    </dgm:pt>
    <dgm:pt modelId="{F4F92346-9533-4BA3-92A8-574EBE0C86D3}" type="parTrans" cxnId="{446CA1BD-5609-4CCB-AC9A-40366DDA4E25}">
      <dgm:prSet/>
      <dgm:spPr/>
      <dgm:t>
        <a:bodyPr/>
        <a:lstStyle/>
        <a:p>
          <a:endParaRPr lang="en-GB"/>
        </a:p>
      </dgm:t>
    </dgm:pt>
    <dgm:pt modelId="{2E06B7E0-C345-40AA-ABEC-6ADFD1F49780}" type="sibTrans" cxnId="{446CA1BD-5609-4CCB-AC9A-40366DDA4E25}">
      <dgm:prSet/>
      <dgm:spPr/>
      <dgm:t>
        <a:bodyPr/>
        <a:lstStyle/>
        <a:p>
          <a:endParaRPr lang="en-GB"/>
        </a:p>
      </dgm:t>
    </dgm:pt>
    <dgm:pt modelId="{94908354-D876-44D3-8EE0-51C5A6660B78}">
      <dgm:prSet custT="1"/>
      <dgm:spPr/>
      <dgm:t>
        <a:bodyPr/>
        <a:lstStyle/>
        <a:p>
          <a:r>
            <a:rPr lang="en-GB" sz="1200">
              <a:latin typeface="Segoe UI" panose="020B0502040204020203" pitchFamily="34" charset="0"/>
              <a:cs typeface="Segoe UI" panose="020B0502040204020203" pitchFamily="34" charset="0"/>
            </a:rPr>
            <a:t>Practice payments/clawback to be processed.</a:t>
          </a:r>
        </a:p>
      </dgm:t>
    </dgm:pt>
    <dgm:pt modelId="{86D253F9-AB2F-48EA-BB67-05E6E6D573A0}" type="parTrans" cxnId="{970D330F-8C3F-4928-B405-E6EA0A74E703}">
      <dgm:prSet/>
      <dgm:spPr/>
      <dgm:t>
        <a:bodyPr/>
        <a:lstStyle/>
        <a:p>
          <a:endParaRPr lang="en-GB"/>
        </a:p>
      </dgm:t>
    </dgm:pt>
    <dgm:pt modelId="{776CEFB8-66AF-419C-9776-8A5714C599F4}" type="sibTrans" cxnId="{970D330F-8C3F-4928-B405-E6EA0A74E703}">
      <dgm:prSet/>
      <dgm:spPr/>
      <dgm:t>
        <a:bodyPr/>
        <a:lstStyle/>
        <a:p>
          <a:endParaRPr lang="en-GB"/>
        </a:p>
      </dgm:t>
    </dgm:pt>
    <dgm:pt modelId="{B2226421-E38F-4B56-B369-17025D93F176}" type="pres">
      <dgm:prSet presAssocID="{1A5C1E37-C5C9-4AEA-8D1A-E8F0B14506D3}" presName="Name0" presStyleCnt="0">
        <dgm:presLayoutVars>
          <dgm:dir/>
          <dgm:resizeHandles val="exact"/>
        </dgm:presLayoutVars>
      </dgm:prSet>
      <dgm:spPr/>
    </dgm:pt>
    <dgm:pt modelId="{AC59D8E7-3C85-4342-9743-770EEA8944F7}" type="pres">
      <dgm:prSet presAssocID="{1A5C1E37-C5C9-4AEA-8D1A-E8F0B14506D3}" presName="arrow" presStyleLbl="bgShp" presStyleIdx="0" presStyleCnt="1"/>
      <dgm:spPr/>
    </dgm:pt>
    <dgm:pt modelId="{C0EDA521-1D7A-4A3C-9747-41E43EA3D815}" type="pres">
      <dgm:prSet presAssocID="{1A5C1E37-C5C9-4AEA-8D1A-E8F0B14506D3}" presName="points" presStyleCnt="0"/>
      <dgm:spPr/>
    </dgm:pt>
    <dgm:pt modelId="{2DD18137-A427-4631-8605-955CB115415E}" type="pres">
      <dgm:prSet presAssocID="{4E8FCD42-C26F-40F2-AE44-2D32C9F55951}" presName="compositeA" presStyleCnt="0"/>
      <dgm:spPr/>
    </dgm:pt>
    <dgm:pt modelId="{98E0E7EA-ACCA-430A-90F3-9161DAD7B65C}" type="pres">
      <dgm:prSet presAssocID="{4E8FCD42-C26F-40F2-AE44-2D32C9F55951}" presName="textA" presStyleLbl="revTx" presStyleIdx="0" presStyleCnt="6" custScaleX="103078">
        <dgm:presLayoutVars>
          <dgm:bulletEnabled val="1"/>
        </dgm:presLayoutVars>
      </dgm:prSet>
      <dgm:spPr/>
    </dgm:pt>
    <dgm:pt modelId="{7DCB147C-A9CC-4E18-88CE-2E45A4448B6F}" type="pres">
      <dgm:prSet presAssocID="{4E8FCD42-C26F-40F2-AE44-2D32C9F55951}" presName="circleA" presStyleLbl="node1" presStyleIdx="0" presStyleCnt="6" custScaleX="134461" custScaleY="130009"/>
      <dgm:spPr>
        <a:xfrm>
          <a:off x="565290" y="1892812"/>
          <a:ext cx="585085" cy="565713"/>
        </a:xfrm>
        <a:prstGeom prst="ellipse">
          <a:avLst/>
        </a:prstGeom>
        <a:solidFill>
          <a:srgbClr val="0F9ED5">
            <a:lumMod val="75000"/>
          </a:srgbClr>
        </a:solidFill>
        <a:ln w="19050" cap="flat" cmpd="sng" algn="ctr">
          <a:solidFill>
            <a:schemeClr val="accent1"/>
          </a:solidFill>
          <a:prstDash val="solid"/>
          <a:miter lim="800000"/>
        </a:ln>
        <a:effectLst/>
      </dgm:spPr>
    </dgm:pt>
    <dgm:pt modelId="{5199F0C0-2523-44C5-8442-24F2A21EF193}" type="pres">
      <dgm:prSet presAssocID="{4E8FCD42-C26F-40F2-AE44-2D32C9F55951}" presName="spaceA" presStyleCnt="0"/>
      <dgm:spPr/>
    </dgm:pt>
    <dgm:pt modelId="{FA303FD9-F211-4C06-AAC7-BBB0FC2D74DC}" type="pres">
      <dgm:prSet presAssocID="{33AA5E2E-C3C8-4446-BC68-AF3E31CFCDAC}" presName="space" presStyleCnt="0"/>
      <dgm:spPr/>
    </dgm:pt>
    <dgm:pt modelId="{380E1F3B-8A07-45CA-985F-33592E5FCB9E}" type="pres">
      <dgm:prSet presAssocID="{37B5C28D-2497-4F62-A1B4-3D17CF0CC83E}" presName="compositeB" presStyleCnt="0"/>
      <dgm:spPr/>
    </dgm:pt>
    <dgm:pt modelId="{F1B16E76-A3D9-4009-B598-2D0F27556B13}" type="pres">
      <dgm:prSet presAssocID="{37B5C28D-2497-4F62-A1B4-3D17CF0CC83E}" presName="textB" presStyleLbl="revTx" presStyleIdx="1" presStyleCnt="6">
        <dgm:presLayoutVars>
          <dgm:bulletEnabled val="1"/>
        </dgm:presLayoutVars>
      </dgm:prSet>
      <dgm:spPr/>
    </dgm:pt>
    <dgm:pt modelId="{F153FA2C-8661-45A4-8D94-5B3863037EA9}" type="pres">
      <dgm:prSet presAssocID="{37B5C28D-2497-4F62-A1B4-3D17CF0CC83E}" presName="circleB" presStyleLbl="node1" presStyleIdx="1" presStyleCnt="6" custScaleX="129477" custScaleY="125490"/>
      <dgm:spPr>
        <a:xfrm>
          <a:off x="2346952" y="1902644"/>
          <a:ext cx="563398" cy="546049"/>
        </a:xfrm>
        <a:prstGeom prst="ellipse">
          <a:avLst/>
        </a:prstGeom>
        <a:solidFill>
          <a:schemeClr val="accent4">
            <a:lumMod val="75000"/>
          </a:schemeClr>
        </a:solidFill>
        <a:ln w="19050" cap="flat" cmpd="sng" algn="ctr">
          <a:solidFill>
            <a:schemeClr val="accent1"/>
          </a:solidFill>
          <a:prstDash val="solid"/>
          <a:miter lim="800000"/>
        </a:ln>
        <a:effectLst/>
      </dgm:spPr>
    </dgm:pt>
    <dgm:pt modelId="{85EEFDC2-A140-45CB-A9C3-CAEA905317D9}" type="pres">
      <dgm:prSet presAssocID="{37B5C28D-2497-4F62-A1B4-3D17CF0CC83E}" presName="spaceB" presStyleCnt="0"/>
      <dgm:spPr/>
    </dgm:pt>
    <dgm:pt modelId="{5D1C964E-94E4-470E-AFB9-C6022BE65E92}" type="pres">
      <dgm:prSet presAssocID="{E9D115ED-FDFF-4BA5-B82A-694951D62B1F}" presName="space" presStyleCnt="0"/>
      <dgm:spPr/>
    </dgm:pt>
    <dgm:pt modelId="{E51B6CDD-D429-4415-80FD-2965F9DBEEC9}" type="pres">
      <dgm:prSet presAssocID="{BE1D1222-76B1-48CE-B31E-7D426BBDA98D}" presName="compositeA" presStyleCnt="0"/>
      <dgm:spPr/>
    </dgm:pt>
    <dgm:pt modelId="{E659C4D1-049D-4C69-ACF6-21C67D40749D}" type="pres">
      <dgm:prSet presAssocID="{BE1D1222-76B1-48CE-B31E-7D426BBDA98D}" presName="textA" presStyleLbl="revTx" presStyleIdx="2" presStyleCnt="6" custLinFactNeighborY="-7344">
        <dgm:presLayoutVars>
          <dgm:bulletEnabled val="1"/>
        </dgm:presLayoutVars>
      </dgm:prSet>
      <dgm:spPr/>
    </dgm:pt>
    <dgm:pt modelId="{16BB04C7-3018-4388-BA82-F316C550BB56}" type="pres">
      <dgm:prSet presAssocID="{BE1D1222-76B1-48CE-B31E-7D426BBDA98D}" presName="circleA" presStyleLbl="node1" presStyleIdx="2" presStyleCnt="6" custScaleX="127211" custScaleY="125490"/>
      <dgm:spPr>
        <a:xfrm>
          <a:off x="4097120" y="1902644"/>
          <a:ext cx="553538" cy="546049"/>
        </a:xfrm>
        <a:prstGeom prst="ellipse">
          <a:avLst/>
        </a:prstGeom>
        <a:solidFill>
          <a:srgbClr val="0F9ED5">
            <a:lumMod val="75000"/>
          </a:srgbClr>
        </a:solidFill>
        <a:ln w="19050" cap="flat" cmpd="sng" algn="ctr">
          <a:solidFill>
            <a:srgbClr val="156082"/>
          </a:solidFill>
          <a:prstDash val="solid"/>
          <a:miter lim="800000"/>
        </a:ln>
        <a:effectLst/>
      </dgm:spPr>
    </dgm:pt>
    <dgm:pt modelId="{58BB1568-8369-4F5B-B821-AB518E6F73BA}" type="pres">
      <dgm:prSet presAssocID="{BE1D1222-76B1-48CE-B31E-7D426BBDA98D}" presName="spaceA" presStyleCnt="0"/>
      <dgm:spPr/>
    </dgm:pt>
    <dgm:pt modelId="{E93CB9D5-3727-4235-ACBF-075FFCD326FA}" type="pres">
      <dgm:prSet presAssocID="{7D906954-E724-48F3-80D5-E0DE0015DCA7}" presName="space" presStyleCnt="0"/>
      <dgm:spPr/>
    </dgm:pt>
    <dgm:pt modelId="{74804B51-943F-46A1-875B-BBD197437D04}" type="pres">
      <dgm:prSet presAssocID="{8A550A28-73BE-4D85-8FD4-954FF1BAE490}" presName="compositeB" presStyleCnt="0"/>
      <dgm:spPr/>
    </dgm:pt>
    <dgm:pt modelId="{5F5407D4-19AC-4249-90B5-5C34C573970C}" type="pres">
      <dgm:prSet presAssocID="{8A550A28-73BE-4D85-8FD4-954FF1BAE490}" presName="textB" presStyleLbl="revTx" presStyleIdx="3" presStyleCnt="6">
        <dgm:presLayoutVars>
          <dgm:bulletEnabled val="1"/>
        </dgm:presLayoutVars>
      </dgm:prSet>
      <dgm:spPr/>
    </dgm:pt>
    <dgm:pt modelId="{412E1C62-227E-4FC9-8F41-72A5239A3E2B}" type="pres">
      <dgm:prSet presAssocID="{8A550A28-73BE-4D85-8FD4-954FF1BAE490}" presName="circleB" presStyleLbl="node1" presStyleIdx="3" presStyleCnt="6" custScaleX="138503" custScaleY="125490"/>
      <dgm:spPr>
        <a:xfrm>
          <a:off x="5847286" y="1902644"/>
          <a:ext cx="543682" cy="546049"/>
        </a:xfrm>
        <a:prstGeom prst="ellipse">
          <a:avLst/>
        </a:prstGeom>
        <a:solidFill>
          <a:srgbClr val="0F9ED5">
            <a:lumMod val="75000"/>
          </a:srgbClr>
        </a:solidFill>
        <a:ln w="19050" cap="flat" cmpd="sng" algn="ctr">
          <a:solidFill>
            <a:schemeClr val="accent1"/>
          </a:solidFill>
          <a:prstDash val="solid"/>
          <a:miter lim="800000"/>
        </a:ln>
        <a:effectLst/>
      </dgm:spPr>
    </dgm:pt>
    <dgm:pt modelId="{D6821C9E-A63F-4A34-A5D3-F6381E0A87F4}" type="pres">
      <dgm:prSet presAssocID="{8A550A28-73BE-4D85-8FD4-954FF1BAE490}" presName="spaceB" presStyleCnt="0"/>
      <dgm:spPr/>
    </dgm:pt>
    <dgm:pt modelId="{46205BAE-E1DB-4975-B6A3-A74583012890}" type="pres">
      <dgm:prSet presAssocID="{ABD8D42A-8A67-4F8A-96F4-5461E660344C}" presName="space" presStyleCnt="0"/>
      <dgm:spPr/>
    </dgm:pt>
    <dgm:pt modelId="{F6F1516F-0A94-4CB3-8935-E497D9F00F83}" type="pres">
      <dgm:prSet presAssocID="{604A94B6-812C-40E2-A1F6-8EDC729E2907}" presName="compositeA" presStyleCnt="0"/>
      <dgm:spPr/>
    </dgm:pt>
    <dgm:pt modelId="{B7EE6213-8515-4901-B9BE-13D22F7B2095}" type="pres">
      <dgm:prSet presAssocID="{604A94B6-812C-40E2-A1F6-8EDC729E2907}" presName="textA" presStyleLbl="revTx" presStyleIdx="4" presStyleCnt="6">
        <dgm:presLayoutVars>
          <dgm:bulletEnabled val="1"/>
        </dgm:presLayoutVars>
      </dgm:prSet>
      <dgm:spPr/>
    </dgm:pt>
    <dgm:pt modelId="{9E2F16FF-2EE5-4C5D-80A9-0473B22A1DC7}" type="pres">
      <dgm:prSet presAssocID="{604A94B6-812C-40E2-A1F6-8EDC729E2907}" presName="circleA" presStyleLbl="node1" presStyleIdx="4" presStyleCnt="6" custScaleX="131719" custScaleY="125490"/>
      <dgm:spPr>
        <a:xfrm>
          <a:off x="7577789" y="1902644"/>
          <a:ext cx="573153" cy="546049"/>
        </a:xfrm>
        <a:prstGeom prst="ellipse">
          <a:avLst/>
        </a:prstGeom>
        <a:solidFill>
          <a:srgbClr val="0F9ED5">
            <a:lumMod val="75000"/>
          </a:srgbClr>
        </a:solidFill>
        <a:ln w="19050" cap="flat" cmpd="sng" algn="ctr">
          <a:solidFill>
            <a:schemeClr val="accent1"/>
          </a:solidFill>
          <a:prstDash val="solid"/>
          <a:miter lim="800000"/>
        </a:ln>
        <a:effectLst/>
      </dgm:spPr>
    </dgm:pt>
    <dgm:pt modelId="{B7315778-4E5F-4501-9AF5-2E6A7B4B8A30}" type="pres">
      <dgm:prSet presAssocID="{604A94B6-812C-40E2-A1F6-8EDC729E2907}" presName="spaceA" presStyleCnt="0"/>
      <dgm:spPr/>
    </dgm:pt>
    <dgm:pt modelId="{9D53FA3A-A9D4-43BE-AA7B-28D6EC517558}" type="pres">
      <dgm:prSet presAssocID="{2E06B7E0-C345-40AA-ABEC-6ADFD1F49780}" presName="space" presStyleCnt="0"/>
      <dgm:spPr/>
    </dgm:pt>
    <dgm:pt modelId="{013C9550-28DB-4F16-85B3-606B227B3437}" type="pres">
      <dgm:prSet presAssocID="{94908354-D876-44D3-8EE0-51C5A6660B78}" presName="compositeB" presStyleCnt="0"/>
      <dgm:spPr/>
    </dgm:pt>
    <dgm:pt modelId="{45DE7BEB-9B20-4CBA-BDCF-86DD006CE193}" type="pres">
      <dgm:prSet presAssocID="{94908354-D876-44D3-8EE0-51C5A6660B78}" presName="textB" presStyleLbl="revTx" presStyleIdx="5" presStyleCnt="6">
        <dgm:presLayoutVars>
          <dgm:bulletEnabled val="1"/>
        </dgm:presLayoutVars>
      </dgm:prSet>
      <dgm:spPr/>
    </dgm:pt>
    <dgm:pt modelId="{A553449B-309B-4BD5-A325-11F0B866DFA0}" type="pres">
      <dgm:prSet presAssocID="{94908354-D876-44D3-8EE0-51C5A6660B78}" presName="circleB" presStyleLbl="node1" presStyleIdx="5" presStyleCnt="6" custScaleX="138492" custScaleY="130009"/>
      <dgm:spPr>
        <a:xfrm>
          <a:off x="9308291" y="1892812"/>
          <a:ext cx="602625" cy="565713"/>
        </a:xfrm>
        <a:prstGeom prst="ellipse">
          <a:avLst/>
        </a:prstGeom>
        <a:solidFill>
          <a:srgbClr val="0F9ED5">
            <a:lumMod val="75000"/>
          </a:srgbClr>
        </a:solidFill>
        <a:ln w="19050" cap="flat" cmpd="sng" algn="ctr">
          <a:solidFill>
            <a:schemeClr val="accent1"/>
          </a:solidFill>
          <a:prstDash val="solid"/>
          <a:miter lim="800000"/>
        </a:ln>
        <a:effectLst/>
      </dgm:spPr>
    </dgm:pt>
    <dgm:pt modelId="{96817059-FCC5-4377-9D24-3AE17DD5ED35}" type="pres">
      <dgm:prSet presAssocID="{94908354-D876-44D3-8EE0-51C5A6660B78}" presName="spaceB" presStyleCnt="0"/>
      <dgm:spPr/>
    </dgm:pt>
  </dgm:ptLst>
  <dgm:cxnLst>
    <dgm:cxn modelId="{1C90930C-8FDA-4227-BB02-A835678B49D5}" type="presOf" srcId="{8A550A28-73BE-4D85-8FD4-954FF1BAE490}" destId="{5F5407D4-19AC-4249-90B5-5C34C573970C}" srcOrd="0" destOrd="0" presId="urn:microsoft.com/office/officeart/2005/8/layout/hProcess11"/>
    <dgm:cxn modelId="{970D330F-8C3F-4928-B405-E6EA0A74E703}" srcId="{1A5C1E37-C5C9-4AEA-8D1A-E8F0B14506D3}" destId="{94908354-D876-44D3-8EE0-51C5A6660B78}" srcOrd="5" destOrd="0" parTransId="{86D253F9-AB2F-48EA-BB67-05E6E6D573A0}" sibTransId="{776CEFB8-66AF-419C-9776-8A5714C599F4}"/>
    <dgm:cxn modelId="{28495636-4C3B-4121-B0AE-E25D9EC3E103}" type="presOf" srcId="{94908354-D876-44D3-8EE0-51C5A6660B78}" destId="{45DE7BEB-9B20-4CBA-BDCF-86DD006CE193}" srcOrd="0" destOrd="0" presId="urn:microsoft.com/office/officeart/2005/8/layout/hProcess11"/>
    <dgm:cxn modelId="{EA761661-A407-4777-AB2F-8619B8BB22ED}" srcId="{1A5C1E37-C5C9-4AEA-8D1A-E8F0B14506D3}" destId="{4E8FCD42-C26F-40F2-AE44-2D32C9F55951}" srcOrd="0" destOrd="0" parTransId="{0F6269CF-68CE-4F23-8BE6-FC8C79B3BA4E}" sibTransId="{33AA5E2E-C3C8-4446-BC68-AF3E31CFCDAC}"/>
    <dgm:cxn modelId="{F69E9874-23F9-4D03-9694-8AFBB95E906E}" srcId="{1A5C1E37-C5C9-4AEA-8D1A-E8F0B14506D3}" destId="{8A550A28-73BE-4D85-8FD4-954FF1BAE490}" srcOrd="3" destOrd="0" parTransId="{2D80F730-A583-4FA1-879C-B1B0EB7965C4}" sibTransId="{ABD8D42A-8A67-4F8A-96F4-5461E660344C}"/>
    <dgm:cxn modelId="{13F0F57A-58F7-4144-975C-1EE0A0842E7B}" type="presOf" srcId="{1A5C1E37-C5C9-4AEA-8D1A-E8F0B14506D3}" destId="{B2226421-E38F-4B56-B369-17025D93F176}" srcOrd="0" destOrd="0" presId="urn:microsoft.com/office/officeart/2005/8/layout/hProcess11"/>
    <dgm:cxn modelId="{99621EA5-12FA-43F6-A607-1AABD3A9B61E}" type="presOf" srcId="{4E8FCD42-C26F-40F2-AE44-2D32C9F55951}" destId="{98E0E7EA-ACCA-430A-90F3-9161DAD7B65C}" srcOrd="0" destOrd="0" presId="urn:microsoft.com/office/officeart/2005/8/layout/hProcess11"/>
    <dgm:cxn modelId="{446CA1BD-5609-4CCB-AC9A-40366DDA4E25}" srcId="{1A5C1E37-C5C9-4AEA-8D1A-E8F0B14506D3}" destId="{604A94B6-812C-40E2-A1F6-8EDC729E2907}" srcOrd="4" destOrd="0" parTransId="{F4F92346-9533-4BA3-92A8-574EBE0C86D3}" sibTransId="{2E06B7E0-C345-40AA-ABEC-6ADFD1F49780}"/>
    <dgm:cxn modelId="{B31CF0D1-4CB1-4FD8-AA58-5F56C865C9F6}" type="presOf" srcId="{604A94B6-812C-40E2-A1F6-8EDC729E2907}" destId="{B7EE6213-8515-4901-B9BE-13D22F7B2095}" srcOrd="0" destOrd="0" presId="urn:microsoft.com/office/officeart/2005/8/layout/hProcess11"/>
    <dgm:cxn modelId="{5156FDD3-94F0-45BA-A5BC-36D424FFB2AC}" srcId="{1A5C1E37-C5C9-4AEA-8D1A-E8F0B14506D3}" destId="{37B5C28D-2497-4F62-A1B4-3D17CF0CC83E}" srcOrd="1" destOrd="0" parTransId="{91661C6D-92DE-4F03-B5CE-FC18BFADC97C}" sibTransId="{E9D115ED-FDFF-4BA5-B82A-694951D62B1F}"/>
    <dgm:cxn modelId="{F495E9DC-9BD7-4AFB-A71B-291A3F881A6B}" type="presOf" srcId="{BE1D1222-76B1-48CE-B31E-7D426BBDA98D}" destId="{E659C4D1-049D-4C69-ACF6-21C67D40749D}" srcOrd="0" destOrd="0" presId="urn:microsoft.com/office/officeart/2005/8/layout/hProcess11"/>
    <dgm:cxn modelId="{63F979DF-DFAD-42DD-8A20-E6241CCFCC09}" type="presOf" srcId="{37B5C28D-2497-4F62-A1B4-3D17CF0CC83E}" destId="{F1B16E76-A3D9-4009-B598-2D0F27556B13}" srcOrd="0" destOrd="0" presId="urn:microsoft.com/office/officeart/2005/8/layout/hProcess11"/>
    <dgm:cxn modelId="{F50E80F2-9560-44AB-B011-FF33078B4730}" srcId="{1A5C1E37-C5C9-4AEA-8D1A-E8F0B14506D3}" destId="{BE1D1222-76B1-48CE-B31E-7D426BBDA98D}" srcOrd="2" destOrd="0" parTransId="{BA194C0A-BF4C-41D8-8CE5-D0731A560150}" sibTransId="{7D906954-E724-48F3-80D5-E0DE0015DCA7}"/>
    <dgm:cxn modelId="{C4861A5E-94F5-4DCF-976C-02DA4244D225}" type="presParOf" srcId="{B2226421-E38F-4B56-B369-17025D93F176}" destId="{AC59D8E7-3C85-4342-9743-770EEA8944F7}" srcOrd="0" destOrd="0" presId="urn:microsoft.com/office/officeart/2005/8/layout/hProcess11"/>
    <dgm:cxn modelId="{80F1DFA0-7887-437C-A947-15B4581E4589}" type="presParOf" srcId="{B2226421-E38F-4B56-B369-17025D93F176}" destId="{C0EDA521-1D7A-4A3C-9747-41E43EA3D815}" srcOrd="1" destOrd="0" presId="urn:microsoft.com/office/officeart/2005/8/layout/hProcess11"/>
    <dgm:cxn modelId="{AEE63286-1986-4651-81EE-0B6427711C3F}" type="presParOf" srcId="{C0EDA521-1D7A-4A3C-9747-41E43EA3D815}" destId="{2DD18137-A427-4631-8605-955CB115415E}" srcOrd="0" destOrd="0" presId="urn:microsoft.com/office/officeart/2005/8/layout/hProcess11"/>
    <dgm:cxn modelId="{F7C6AFE3-0BA0-42E6-B346-B376D8646EA3}" type="presParOf" srcId="{2DD18137-A427-4631-8605-955CB115415E}" destId="{98E0E7EA-ACCA-430A-90F3-9161DAD7B65C}" srcOrd="0" destOrd="0" presId="urn:microsoft.com/office/officeart/2005/8/layout/hProcess11"/>
    <dgm:cxn modelId="{BD9DC8AF-7C19-4B4A-9707-2B5995AE4A36}" type="presParOf" srcId="{2DD18137-A427-4631-8605-955CB115415E}" destId="{7DCB147C-A9CC-4E18-88CE-2E45A4448B6F}" srcOrd="1" destOrd="0" presId="urn:microsoft.com/office/officeart/2005/8/layout/hProcess11"/>
    <dgm:cxn modelId="{E6803703-CBCA-433B-9EA5-602520936FBA}" type="presParOf" srcId="{2DD18137-A427-4631-8605-955CB115415E}" destId="{5199F0C0-2523-44C5-8442-24F2A21EF193}" srcOrd="2" destOrd="0" presId="urn:microsoft.com/office/officeart/2005/8/layout/hProcess11"/>
    <dgm:cxn modelId="{8E7206EA-32BD-450F-81C1-C300C97ED553}" type="presParOf" srcId="{C0EDA521-1D7A-4A3C-9747-41E43EA3D815}" destId="{FA303FD9-F211-4C06-AAC7-BBB0FC2D74DC}" srcOrd="1" destOrd="0" presId="urn:microsoft.com/office/officeart/2005/8/layout/hProcess11"/>
    <dgm:cxn modelId="{C7729974-9F9C-4F74-BE4C-5F28F956D15A}" type="presParOf" srcId="{C0EDA521-1D7A-4A3C-9747-41E43EA3D815}" destId="{380E1F3B-8A07-45CA-985F-33592E5FCB9E}" srcOrd="2" destOrd="0" presId="urn:microsoft.com/office/officeart/2005/8/layout/hProcess11"/>
    <dgm:cxn modelId="{073A7144-805E-47C9-8E71-BB3B3708BEE7}" type="presParOf" srcId="{380E1F3B-8A07-45CA-985F-33592E5FCB9E}" destId="{F1B16E76-A3D9-4009-B598-2D0F27556B13}" srcOrd="0" destOrd="0" presId="urn:microsoft.com/office/officeart/2005/8/layout/hProcess11"/>
    <dgm:cxn modelId="{DA051E21-7834-45AA-9C93-3713EA393C6F}" type="presParOf" srcId="{380E1F3B-8A07-45CA-985F-33592E5FCB9E}" destId="{F153FA2C-8661-45A4-8D94-5B3863037EA9}" srcOrd="1" destOrd="0" presId="urn:microsoft.com/office/officeart/2005/8/layout/hProcess11"/>
    <dgm:cxn modelId="{9EBBDD02-683A-412E-9A52-CA99D6D5E269}" type="presParOf" srcId="{380E1F3B-8A07-45CA-985F-33592E5FCB9E}" destId="{85EEFDC2-A140-45CB-A9C3-CAEA905317D9}" srcOrd="2" destOrd="0" presId="urn:microsoft.com/office/officeart/2005/8/layout/hProcess11"/>
    <dgm:cxn modelId="{03197D88-6C25-44F2-9339-E400A957C8DB}" type="presParOf" srcId="{C0EDA521-1D7A-4A3C-9747-41E43EA3D815}" destId="{5D1C964E-94E4-470E-AFB9-C6022BE65E92}" srcOrd="3" destOrd="0" presId="urn:microsoft.com/office/officeart/2005/8/layout/hProcess11"/>
    <dgm:cxn modelId="{C35F63A8-1DA5-41F1-840D-75CB273732B6}" type="presParOf" srcId="{C0EDA521-1D7A-4A3C-9747-41E43EA3D815}" destId="{E51B6CDD-D429-4415-80FD-2965F9DBEEC9}" srcOrd="4" destOrd="0" presId="urn:microsoft.com/office/officeart/2005/8/layout/hProcess11"/>
    <dgm:cxn modelId="{0E924DCD-F274-4B95-AADC-021302F86E20}" type="presParOf" srcId="{E51B6CDD-D429-4415-80FD-2965F9DBEEC9}" destId="{E659C4D1-049D-4C69-ACF6-21C67D40749D}" srcOrd="0" destOrd="0" presId="urn:microsoft.com/office/officeart/2005/8/layout/hProcess11"/>
    <dgm:cxn modelId="{F136A74D-0950-4161-9B7D-B5DF6171BCFF}" type="presParOf" srcId="{E51B6CDD-D429-4415-80FD-2965F9DBEEC9}" destId="{16BB04C7-3018-4388-BA82-F316C550BB56}" srcOrd="1" destOrd="0" presId="urn:microsoft.com/office/officeart/2005/8/layout/hProcess11"/>
    <dgm:cxn modelId="{48704D02-4DE7-4122-B9F7-FB1121117D4F}" type="presParOf" srcId="{E51B6CDD-D429-4415-80FD-2965F9DBEEC9}" destId="{58BB1568-8369-4F5B-B821-AB518E6F73BA}" srcOrd="2" destOrd="0" presId="urn:microsoft.com/office/officeart/2005/8/layout/hProcess11"/>
    <dgm:cxn modelId="{C6103065-3F66-4757-AFBF-8C643D26E60C}" type="presParOf" srcId="{C0EDA521-1D7A-4A3C-9747-41E43EA3D815}" destId="{E93CB9D5-3727-4235-ACBF-075FFCD326FA}" srcOrd="5" destOrd="0" presId="urn:microsoft.com/office/officeart/2005/8/layout/hProcess11"/>
    <dgm:cxn modelId="{8697BA46-196E-45EA-A960-31EB0DAABAD3}" type="presParOf" srcId="{C0EDA521-1D7A-4A3C-9747-41E43EA3D815}" destId="{74804B51-943F-46A1-875B-BBD197437D04}" srcOrd="6" destOrd="0" presId="urn:microsoft.com/office/officeart/2005/8/layout/hProcess11"/>
    <dgm:cxn modelId="{3068B0E9-0743-48A8-A343-CE45A10D46F7}" type="presParOf" srcId="{74804B51-943F-46A1-875B-BBD197437D04}" destId="{5F5407D4-19AC-4249-90B5-5C34C573970C}" srcOrd="0" destOrd="0" presId="urn:microsoft.com/office/officeart/2005/8/layout/hProcess11"/>
    <dgm:cxn modelId="{D28A62D7-6E54-4EE5-AA99-1E76C78BF249}" type="presParOf" srcId="{74804B51-943F-46A1-875B-BBD197437D04}" destId="{412E1C62-227E-4FC9-8F41-72A5239A3E2B}" srcOrd="1" destOrd="0" presId="urn:microsoft.com/office/officeart/2005/8/layout/hProcess11"/>
    <dgm:cxn modelId="{77B62C6B-0444-4266-980A-C9924D7849B0}" type="presParOf" srcId="{74804B51-943F-46A1-875B-BBD197437D04}" destId="{D6821C9E-A63F-4A34-A5D3-F6381E0A87F4}" srcOrd="2" destOrd="0" presId="urn:microsoft.com/office/officeart/2005/8/layout/hProcess11"/>
    <dgm:cxn modelId="{369A5ABB-6075-4495-B1A4-6DDFE39EF1C5}" type="presParOf" srcId="{C0EDA521-1D7A-4A3C-9747-41E43EA3D815}" destId="{46205BAE-E1DB-4975-B6A3-A74583012890}" srcOrd="7" destOrd="0" presId="urn:microsoft.com/office/officeart/2005/8/layout/hProcess11"/>
    <dgm:cxn modelId="{93D6D82B-8859-49C2-A3FA-4B1F1983D0A0}" type="presParOf" srcId="{C0EDA521-1D7A-4A3C-9747-41E43EA3D815}" destId="{F6F1516F-0A94-4CB3-8935-E497D9F00F83}" srcOrd="8" destOrd="0" presId="urn:microsoft.com/office/officeart/2005/8/layout/hProcess11"/>
    <dgm:cxn modelId="{7E81542A-B481-41DF-90F5-10D9F57A8CF9}" type="presParOf" srcId="{F6F1516F-0A94-4CB3-8935-E497D9F00F83}" destId="{B7EE6213-8515-4901-B9BE-13D22F7B2095}" srcOrd="0" destOrd="0" presId="urn:microsoft.com/office/officeart/2005/8/layout/hProcess11"/>
    <dgm:cxn modelId="{17C5FCB9-4112-428A-8D87-ACB19C2BC76C}" type="presParOf" srcId="{F6F1516F-0A94-4CB3-8935-E497D9F00F83}" destId="{9E2F16FF-2EE5-4C5D-80A9-0473B22A1DC7}" srcOrd="1" destOrd="0" presId="urn:microsoft.com/office/officeart/2005/8/layout/hProcess11"/>
    <dgm:cxn modelId="{0C5717A4-E463-4407-97CC-AFC983CEE865}" type="presParOf" srcId="{F6F1516F-0A94-4CB3-8935-E497D9F00F83}" destId="{B7315778-4E5F-4501-9AF5-2E6A7B4B8A30}" srcOrd="2" destOrd="0" presId="urn:microsoft.com/office/officeart/2005/8/layout/hProcess11"/>
    <dgm:cxn modelId="{751C27CC-BF0B-4CE0-97B2-8720443A3D04}" type="presParOf" srcId="{C0EDA521-1D7A-4A3C-9747-41E43EA3D815}" destId="{9D53FA3A-A9D4-43BE-AA7B-28D6EC517558}" srcOrd="9" destOrd="0" presId="urn:microsoft.com/office/officeart/2005/8/layout/hProcess11"/>
    <dgm:cxn modelId="{DB7755DF-43ED-4035-BB0D-9D27DCB82F7C}" type="presParOf" srcId="{C0EDA521-1D7A-4A3C-9747-41E43EA3D815}" destId="{013C9550-28DB-4F16-85B3-606B227B3437}" srcOrd="10" destOrd="0" presId="urn:microsoft.com/office/officeart/2005/8/layout/hProcess11"/>
    <dgm:cxn modelId="{714C8786-4A58-44F7-8B9B-9FC155734A21}" type="presParOf" srcId="{013C9550-28DB-4F16-85B3-606B227B3437}" destId="{45DE7BEB-9B20-4CBA-BDCF-86DD006CE193}" srcOrd="0" destOrd="0" presId="urn:microsoft.com/office/officeart/2005/8/layout/hProcess11"/>
    <dgm:cxn modelId="{81478EB1-E196-44CD-947F-511A7DEE3B08}" type="presParOf" srcId="{013C9550-28DB-4F16-85B3-606B227B3437}" destId="{A553449B-309B-4BD5-A325-11F0B866DFA0}" srcOrd="1" destOrd="0" presId="urn:microsoft.com/office/officeart/2005/8/layout/hProcess11"/>
    <dgm:cxn modelId="{E2EDD545-A172-41E3-BB2D-8A0282CA617F}" type="presParOf" srcId="{013C9550-28DB-4F16-85B3-606B227B3437}" destId="{96817059-FCC5-4377-9D24-3AE17DD5ED35}"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33396A-3E88-4B77-BC5C-A4085E3C7CA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AD755EF-5A21-435D-8B4D-CA36D1793717}">
      <dgm:prSet/>
      <dgm:spPr/>
      <dgm:t>
        <a:bodyPr/>
        <a:lstStyle/>
        <a:p>
          <a:r>
            <a:rPr lang="en-GB"/>
            <a:t>Long Term Condition LES guidance inc. searches and case finding available today and will be uploaded in the technical guidance document on the Intranet for all practices.</a:t>
          </a:r>
          <a:endParaRPr lang="en-US"/>
        </a:p>
      </dgm:t>
    </dgm:pt>
    <dgm:pt modelId="{0C81B2DD-9259-4E75-AB56-EFDFF7637076}" type="parTrans" cxnId="{EBEB3A95-4BB6-45AE-9133-0AB46C6CA4A1}">
      <dgm:prSet/>
      <dgm:spPr/>
      <dgm:t>
        <a:bodyPr/>
        <a:lstStyle/>
        <a:p>
          <a:endParaRPr lang="en-US"/>
        </a:p>
      </dgm:t>
    </dgm:pt>
    <dgm:pt modelId="{E30AB972-5167-4640-BDCC-F80C522C8D77}" type="sibTrans" cxnId="{EBEB3A95-4BB6-45AE-9133-0AB46C6CA4A1}">
      <dgm:prSet/>
      <dgm:spPr/>
      <dgm:t>
        <a:bodyPr/>
        <a:lstStyle/>
        <a:p>
          <a:endParaRPr lang="en-US"/>
        </a:p>
      </dgm:t>
    </dgm:pt>
    <dgm:pt modelId="{256D1F28-1275-4178-95D2-6F870C2BBE85}">
      <dgm:prSet/>
      <dgm:spPr/>
      <dgm:t>
        <a:bodyPr/>
        <a:lstStyle/>
        <a:p>
          <a:r>
            <a:rPr lang="en-GB"/>
            <a:t>Capitated LES guidance to be available from week commencing Monday 7</a:t>
          </a:r>
          <a:r>
            <a:rPr lang="en-GB" baseline="30000"/>
            <a:t>th</a:t>
          </a:r>
          <a:r>
            <a:rPr lang="en-GB"/>
            <a:t> April. Exc. Shared care and meds ops.</a:t>
          </a:r>
          <a:endParaRPr lang="en-US"/>
        </a:p>
      </dgm:t>
    </dgm:pt>
    <dgm:pt modelId="{A96943AA-972B-494E-82D2-149565C5D858}" type="parTrans" cxnId="{5995AF74-3721-4477-AEDD-7C8C35DE4E08}">
      <dgm:prSet/>
      <dgm:spPr/>
      <dgm:t>
        <a:bodyPr/>
        <a:lstStyle/>
        <a:p>
          <a:endParaRPr lang="en-US"/>
        </a:p>
      </dgm:t>
    </dgm:pt>
    <dgm:pt modelId="{7D7834A5-35FB-4718-90B3-2EE67466F0A3}" type="sibTrans" cxnId="{5995AF74-3721-4477-AEDD-7C8C35DE4E08}">
      <dgm:prSet/>
      <dgm:spPr/>
      <dgm:t>
        <a:bodyPr/>
        <a:lstStyle/>
        <a:p>
          <a:endParaRPr lang="en-US"/>
        </a:p>
      </dgm:t>
    </dgm:pt>
    <dgm:pt modelId="{228F4F3E-7037-4DDF-B553-2807D2DDC36A}">
      <dgm:prSet/>
      <dgm:spPr/>
      <dgm:t>
        <a:bodyPr/>
        <a:lstStyle/>
        <a:p>
          <a:r>
            <a:rPr lang="en-GB" dirty="0"/>
            <a:t>Cost and Volume LES guidance to be available from week commencing Monday 21</a:t>
          </a:r>
          <a:r>
            <a:rPr lang="en-GB" baseline="30000" dirty="0"/>
            <a:t>st</a:t>
          </a:r>
          <a:r>
            <a:rPr lang="en-GB" dirty="0"/>
            <a:t> April.</a:t>
          </a:r>
          <a:endParaRPr lang="en-US" dirty="0"/>
        </a:p>
      </dgm:t>
    </dgm:pt>
    <dgm:pt modelId="{54AC0373-FF2E-4293-9982-E114A8183D10}" type="parTrans" cxnId="{EE582CE4-0F2A-4F7A-A7F9-9C14200B0062}">
      <dgm:prSet/>
      <dgm:spPr/>
      <dgm:t>
        <a:bodyPr/>
        <a:lstStyle/>
        <a:p>
          <a:endParaRPr lang="en-US"/>
        </a:p>
      </dgm:t>
    </dgm:pt>
    <dgm:pt modelId="{686C2F27-81A8-4892-B387-11C54C6B4506}" type="sibTrans" cxnId="{EE582CE4-0F2A-4F7A-A7F9-9C14200B0062}">
      <dgm:prSet/>
      <dgm:spPr/>
      <dgm:t>
        <a:bodyPr/>
        <a:lstStyle/>
        <a:p>
          <a:endParaRPr lang="en-US"/>
        </a:p>
      </dgm:t>
    </dgm:pt>
    <dgm:pt modelId="{732D2B4E-1334-4D74-BA03-8833D086CC90}" type="pres">
      <dgm:prSet presAssocID="{6633396A-3E88-4B77-BC5C-A4085E3C7CA8}" presName="root" presStyleCnt="0">
        <dgm:presLayoutVars>
          <dgm:dir/>
          <dgm:resizeHandles val="exact"/>
        </dgm:presLayoutVars>
      </dgm:prSet>
      <dgm:spPr/>
    </dgm:pt>
    <dgm:pt modelId="{C317698E-6960-4966-92DD-E4AD91D96410}" type="pres">
      <dgm:prSet presAssocID="{EAD755EF-5A21-435D-8B4D-CA36D1793717}" presName="compNode" presStyleCnt="0"/>
      <dgm:spPr/>
    </dgm:pt>
    <dgm:pt modelId="{337C9747-249F-4E28-997B-394DA09B0017}" type="pres">
      <dgm:prSet presAssocID="{EAD755EF-5A21-435D-8B4D-CA36D1793717}" presName="bgRect" presStyleLbl="bgShp" presStyleIdx="0" presStyleCnt="3"/>
      <dgm:spPr/>
    </dgm:pt>
    <dgm:pt modelId="{CF76605A-1B58-4127-B8BE-D2D38E5A7479}" type="pres">
      <dgm:prSet presAssocID="{EAD755EF-5A21-435D-8B4D-CA36D179371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E1AA0BFE-CA7D-4BD6-9114-F5F7F9E97AF3}" type="pres">
      <dgm:prSet presAssocID="{EAD755EF-5A21-435D-8B4D-CA36D1793717}" presName="spaceRect" presStyleCnt="0"/>
      <dgm:spPr/>
    </dgm:pt>
    <dgm:pt modelId="{BF234980-045B-4EA1-845B-52FDB2BCAFA3}" type="pres">
      <dgm:prSet presAssocID="{EAD755EF-5A21-435D-8B4D-CA36D1793717}" presName="parTx" presStyleLbl="revTx" presStyleIdx="0" presStyleCnt="3">
        <dgm:presLayoutVars>
          <dgm:chMax val="0"/>
          <dgm:chPref val="0"/>
        </dgm:presLayoutVars>
      </dgm:prSet>
      <dgm:spPr/>
    </dgm:pt>
    <dgm:pt modelId="{A02DBB20-8A6A-42CE-BAE7-10968185B87B}" type="pres">
      <dgm:prSet presAssocID="{E30AB972-5167-4640-BDCC-F80C522C8D77}" presName="sibTrans" presStyleCnt="0"/>
      <dgm:spPr/>
    </dgm:pt>
    <dgm:pt modelId="{29AFBAA0-D80A-4AA4-95D3-557AF3073B10}" type="pres">
      <dgm:prSet presAssocID="{256D1F28-1275-4178-95D2-6F870C2BBE85}" presName="compNode" presStyleCnt="0"/>
      <dgm:spPr/>
    </dgm:pt>
    <dgm:pt modelId="{7ED4BAC8-64FC-414A-8E4A-352F8F81E60A}" type="pres">
      <dgm:prSet presAssocID="{256D1F28-1275-4178-95D2-6F870C2BBE85}" presName="bgRect" presStyleLbl="bgShp" presStyleIdx="1" presStyleCnt="3"/>
      <dgm:spPr/>
    </dgm:pt>
    <dgm:pt modelId="{3D0C9AB0-4AB6-43C2-BF06-D536F32E3F37}" type="pres">
      <dgm:prSet presAssocID="{256D1F28-1275-4178-95D2-6F870C2BBE8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a:ext>
      </dgm:extLst>
    </dgm:pt>
    <dgm:pt modelId="{F06A5F90-E75A-4EA6-8AB3-4728A8FA02D3}" type="pres">
      <dgm:prSet presAssocID="{256D1F28-1275-4178-95D2-6F870C2BBE85}" presName="spaceRect" presStyleCnt="0"/>
      <dgm:spPr/>
    </dgm:pt>
    <dgm:pt modelId="{E2A95E13-FC9E-4BC2-BBDF-CEFCE59442B0}" type="pres">
      <dgm:prSet presAssocID="{256D1F28-1275-4178-95D2-6F870C2BBE85}" presName="parTx" presStyleLbl="revTx" presStyleIdx="1" presStyleCnt="3">
        <dgm:presLayoutVars>
          <dgm:chMax val="0"/>
          <dgm:chPref val="0"/>
        </dgm:presLayoutVars>
      </dgm:prSet>
      <dgm:spPr/>
    </dgm:pt>
    <dgm:pt modelId="{C7F55199-3C45-434F-B69C-6B1A581A53BE}" type="pres">
      <dgm:prSet presAssocID="{7D7834A5-35FB-4718-90B3-2EE67466F0A3}" presName="sibTrans" presStyleCnt="0"/>
      <dgm:spPr/>
    </dgm:pt>
    <dgm:pt modelId="{A310C154-23DD-4CDD-8009-FA4741117DDA}" type="pres">
      <dgm:prSet presAssocID="{228F4F3E-7037-4DDF-B553-2807D2DDC36A}" presName="compNode" presStyleCnt="0"/>
      <dgm:spPr/>
    </dgm:pt>
    <dgm:pt modelId="{5A1C6686-A4EE-4EBB-A882-89D705F4913D}" type="pres">
      <dgm:prSet presAssocID="{228F4F3E-7037-4DDF-B553-2807D2DDC36A}" presName="bgRect" presStyleLbl="bgShp" presStyleIdx="2" presStyleCnt="3"/>
      <dgm:spPr/>
    </dgm:pt>
    <dgm:pt modelId="{D4FA7FE9-38B4-4527-9B73-16AC60788561}" type="pres">
      <dgm:prSet presAssocID="{228F4F3E-7037-4DDF-B553-2807D2DDC36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0E02E89B-DA12-4BCB-A343-591B8D9F0E70}" type="pres">
      <dgm:prSet presAssocID="{228F4F3E-7037-4DDF-B553-2807D2DDC36A}" presName="spaceRect" presStyleCnt="0"/>
      <dgm:spPr/>
    </dgm:pt>
    <dgm:pt modelId="{59913D21-5974-48AE-9251-2A62ADDBBD22}" type="pres">
      <dgm:prSet presAssocID="{228F4F3E-7037-4DDF-B553-2807D2DDC36A}" presName="parTx" presStyleLbl="revTx" presStyleIdx="2" presStyleCnt="3">
        <dgm:presLayoutVars>
          <dgm:chMax val="0"/>
          <dgm:chPref val="0"/>
        </dgm:presLayoutVars>
      </dgm:prSet>
      <dgm:spPr/>
    </dgm:pt>
  </dgm:ptLst>
  <dgm:cxnLst>
    <dgm:cxn modelId="{5A88F216-56CC-481E-AA84-6C5CF7BA9134}" type="presOf" srcId="{6633396A-3E88-4B77-BC5C-A4085E3C7CA8}" destId="{732D2B4E-1334-4D74-BA03-8833D086CC90}" srcOrd="0" destOrd="0" presId="urn:microsoft.com/office/officeart/2018/2/layout/IconVerticalSolidList"/>
    <dgm:cxn modelId="{8A62B329-71EC-4626-84EE-5D186DAFF606}" type="presOf" srcId="{EAD755EF-5A21-435D-8B4D-CA36D1793717}" destId="{BF234980-045B-4EA1-845B-52FDB2BCAFA3}" srcOrd="0" destOrd="0" presId="urn:microsoft.com/office/officeart/2018/2/layout/IconVerticalSolidList"/>
    <dgm:cxn modelId="{40B07F4C-FDFA-4D02-B02C-7F49EC1783FE}" type="presOf" srcId="{256D1F28-1275-4178-95D2-6F870C2BBE85}" destId="{E2A95E13-FC9E-4BC2-BBDF-CEFCE59442B0}" srcOrd="0" destOrd="0" presId="urn:microsoft.com/office/officeart/2018/2/layout/IconVerticalSolidList"/>
    <dgm:cxn modelId="{5995AF74-3721-4477-AEDD-7C8C35DE4E08}" srcId="{6633396A-3E88-4B77-BC5C-A4085E3C7CA8}" destId="{256D1F28-1275-4178-95D2-6F870C2BBE85}" srcOrd="1" destOrd="0" parTransId="{A96943AA-972B-494E-82D2-149565C5D858}" sibTransId="{7D7834A5-35FB-4718-90B3-2EE67466F0A3}"/>
    <dgm:cxn modelId="{EBEB3A95-4BB6-45AE-9133-0AB46C6CA4A1}" srcId="{6633396A-3E88-4B77-BC5C-A4085E3C7CA8}" destId="{EAD755EF-5A21-435D-8B4D-CA36D1793717}" srcOrd="0" destOrd="0" parTransId="{0C81B2DD-9259-4E75-AB56-EFDFF7637076}" sibTransId="{E30AB972-5167-4640-BDCC-F80C522C8D77}"/>
    <dgm:cxn modelId="{EE582CE4-0F2A-4F7A-A7F9-9C14200B0062}" srcId="{6633396A-3E88-4B77-BC5C-A4085E3C7CA8}" destId="{228F4F3E-7037-4DDF-B553-2807D2DDC36A}" srcOrd="2" destOrd="0" parTransId="{54AC0373-FF2E-4293-9982-E114A8183D10}" sibTransId="{686C2F27-81A8-4892-B387-11C54C6B4506}"/>
    <dgm:cxn modelId="{382351EA-C3D2-4459-9B7E-35026695DF9F}" type="presOf" srcId="{228F4F3E-7037-4DDF-B553-2807D2DDC36A}" destId="{59913D21-5974-48AE-9251-2A62ADDBBD22}" srcOrd="0" destOrd="0" presId="urn:microsoft.com/office/officeart/2018/2/layout/IconVerticalSolidList"/>
    <dgm:cxn modelId="{DBC1EF60-0EE4-4053-A2CD-CEFA00FCDC36}" type="presParOf" srcId="{732D2B4E-1334-4D74-BA03-8833D086CC90}" destId="{C317698E-6960-4966-92DD-E4AD91D96410}" srcOrd="0" destOrd="0" presId="urn:microsoft.com/office/officeart/2018/2/layout/IconVerticalSolidList"/>
    <dgm:cxn modelId="{8B9DBD75-23DE-49F1-A82E-D7F7BC254D17}" type="presParOf" srcId="{C317698E-6960-4966-92DD-E4AD91D96410}" destId="{337C9747-249F-4E28-997B-394DA09B0017}" srcOrd="0" destOrd="0" presId="urn:microsoft.com/office/officeart/2018/2/layout/IconVerticalSolidList"/>
    <dgm:cxn modelId="{5D4F536B-230C-4C4E-8834-ADDB7F8AD34A}" type="presParOf" srcId="{C317698E-6960-4966-92DD-E4AD91D96410}" destId="{CF76605A-1B58-4127-B8BE-D2D38E5A7479}" srcOrd="1" destOrd="0" presId="urn:microsoft.com/office/officeart/2018/2/layout/IconVerticalSolidList"/>
    <dgm:cxn modelId="{22A05088-1A8B-4C16-B414-5829A7C55EF4}" type="presParOf" srcId="{C317698E-6960-4966-92DD-E4AD91D96410}" destId="{E1AA0BFE-CA7D-4BD6-9114-F5F7F9E97AF3}" srcOrd="2" destOrd="0" presId="urn:microsoft.com/office/officeart/2018/2/layout/IconVerticalSolidList"/>
    <dgm:cxn modelId="{15D33A43-429E-48A0-B0F3-9E8619A1DEF0}" type="presParOf" srcId="{C317698E-6960-4966-92DD-E4AD91D96410}" destId="{BF234980-045B-4EA1-845B-52FDB2BCAFA3}" srcOrd="3" destOrd="0" presId="urn:microsoft.com/office/officeart/2018/2/layout/IconVerticalSolidList"/>
    <dgm:cxn modelId="{DE3FBAB1-2C17-4961-948F-0F1B5D7F2BED}" type="presParOf" srcId="{732D2B4E-1334-4D74-BA03-8833D086CC90}" destId="{A02DBB20-8A6A-42CE-BAE7-10968185B87B}" srcOrd="1" destOrd="0" presId="urn:microsoft.com/office/officeart/2018/2/layout/IconVerticalSolidList"/>
    <dgm:cxn modelId="{E7129B12-E7E0-4DAA-B414-194513660F4E}" type="presParOf" srcId="{732D2B4E-1334-4D74-BA03-8833D086CC90}" destId="{29AFBAA0-D80A-4AA4-95D3-557AF3073B10}" srcOrd="2" destOrd="0" presId="urn:microsoft.com/office/officeart/2018/2/layout/IconVerticalSolidList"/>
    <dgm:cxn modelId="{7DBE99D9-9828-4753-BF56-4C1C172009BC}" type="presParOf" srcId="{29AFBAA0-D80A-4AA4-95D3-557AF3073B10}" destId="{7ED4BAC8-64FC-414A-8E4A-352F8F81E60A}" srcOrd="0" destOrd="0" presId="urn:microsoft.com/office/officeart/2018/2/layout/IconVerticalSolidList"/>
    <dgm:cxn modelId="{D05A9DF6-952D-4B7B-A756-6B697610B6DE}" type="presParOf" srcId="{29AFBAA0-D80A-4AA4-95D3-557AF3073B10}" destId="{3D0C9AB0-4AB6-43C2-BF06-D536F32E3F37}" srcOrd="1" destOrd="0" presId="urn:microsoft.com/office/officeart/2018/2/layout/IconVerticalSolidList"/>
    <dgm:cxn modelId="{C6D21FE5-0587-4721-BECD-1E1E80CB596C}" type="presParOf" srcId="{29AFBAA0-D80A-4AA4-95D3-557AF3073B10}" destId="{F06A5F90-E75A-4EA6-8AB3-4728A8FA02D3}" srcOrd="2" destOrd="0" presId="urn:microsoft.com/office/officeart/2018/2/layout/IconVerticalSolidList"/>
    <dgm:cxn modelId="{049972B5-B21E-45C9-8C51-37EE09152B38}" type="presParOf" srcId="{29AFBAA0-D80A-4AA4-95D3-557AF3073B10}" destId="{E2A95E13-FC9E-4BC2-BBDF-CEFCE59442B0}" srcOrd="3" destOrd="0" presId="urn:microsoft.com/office/officeart/2018/2/layout/IconVerticalSolidList"/>
    <dgm:cxn modelId="{2E16FE23-445C-41E5-AF37-2FA9C7AB8B37}" type="presParOf" srcId="{732D2B4E-1334-4D74-BA03-8833D086CC90}" destId="{C7F55199-3C45-434F-B69C-6B1A581A53BE}" srcOrd="3" destOrd="0" presId="urn:microsoft.com/office/officeart/2018/2/layout/IconVerticalSolidList"/>
    <dgm:cxn modelId="{39C29CFB-50A8-4439-9590-C2A6BA1EC117}" type="presParOf" srcId="{732D2B4E-1334-4D74-BA03-8833D086CC90}" destId="{A310C154-23DD-4CDD-8009-FA4741117DDA}" srcOrd="4" destOrd="0" presId="urn:microsoft.com/office/officeart/2018/2/layout/IconVerticalSolidList"/>
    <dgm:cxn modelId="{F2636FA0-4E75-4248-BCF3-2D82823363F7}" type="presParOf" srcId="{A310C154-23DD-4CDD-8009-FA4741117DDA}" destId="{5A1C6686-A4EE-4EBB-A882-89D705F4913D}" srcOrd="0" destOrd="0" presId="urn:microsoft.com/office/officeart/2018/2/layout/IconVerticalSolidList"/>
    <dgm:cxn modelId="{EA21E88B-28BC-4C41-89CF-3AD67F9CD3CD}" type="presParOf" srcId="{A310C154-23DD-4CDD-8009-FA4741117DDA}" destId="{D4FA7FE9-38B4-4527-9B73-16AC60788561}" srcOrd="1" destOrd="0" presId="urn:microsoft.com/office/officeart/2018/2/layout/IconVerticalSolidList"/>
    <dgm:cxn modelId="{565F148B-7289-4D84-8790-427056BDB5EC}" type="presParOf" srcId="{A310C154-23DD-4CDD-8009-FA4741117DDA}" destId="{0E02E89B-DA12-4BCB-A343-591B8D9F0E70}" srcOrd="2" destOrd="0" presId="urn:microsoft.com/office/officeart/2018/2/layout/IconVerticalSolidList"/>
    <dgm:cxn modelId="{CB485A23-AF4F-4957-B02A-BB2761F9D0E5}" type="presParOf" srcId="{A310C154-23DD-4CDD-8009-FA4741117DDA}" destId="{59913D21-5974-48AE-9251-2A62ADDBBD2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9D8E7-3C85-4342-9743-770EEA8944F7}">
      <dsp:nvSpPr>
        <dsp:cNvPr id="0" name=""/>
        <dsp:cNvSpPr/>
      </dsp:nvSpPr>
      <dsp:spPr>
        <a:xfrm>
          <a:off x="0" y="1305401"/>
          <a:ext cx="11602063" cy="174053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E0E7EA-ACCA-430A-90F3-9161DAD7B65C}">
      <dsp:nvSpPr>
        <dsp:cNvPr id="0" name=""/>
        <dsp:cNvSpPr/>
      </dsp:nvSpPr>
      <dsp:spPr>
        <a:xfrm>
          <a:off x="1187" y="0"/>
          <a:ext cx="171329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GB" sz="1200" kern="1200">
              <a:latin typeface="Segoe UI" panose="020B0502040204020203" pitchFamily="34" charset="0"/>
              <a:cs typeface="Segoe UI" panose="020B0502040204020203" pitchFamily="34" charset="0"/>
            </a:rPr>
            <a:t>Practices to complete their mitigation via Microsoft </a:t>
          </a: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forms</a:t>
          </a:r>
          <a:r>
            <a:rPr lang="en-GB" sz="1200" kern="1200">
              <a:latin typeface="Segoe UI" panose="020B0502040204020203" pitchFamily="34" charset="0"/>
              <a:cs typeface="Segoe UI" panose="020B0502040204020203" pitchFamily="34" charset="0"/>
            </a:rPr>
            <a:t> link.</a:t>
          </a:r>
        </a:p>
      </dsp:txBody>
      <dsp:txXfrm>
        <a:off x="1187" y="0"/>
        <a:ext cx="1713292" cy="1740535"/>
      </dsp:txXfrm>
    </dsp:sp>
    <dsp:sp modelId="{7DCB147C-A9CC-4E18-88CE-2E45A4448B6F}">
      <dsp:nvSpPr>
        <dsp:cNvPr id="0" name=""/>
        <dsp:cNvSpPr/>
      </dsp:nvSpPr>
      <dsp:spPr>
        <a:xfrm>
          <a:off x="565290" y="1892812"/>
          <a:ext cx="585085" cy="565713"/>
        </a:xfrm>
        <a:prstGeom prst="ellipse">
          <a:avLst/>
        </a:prstGeom>
        <a:solidFill>
          <a:srgbClr val="0F9ED5">
            <a:lumMod val="75000"/>
          </a:srgbClr>
        </a:solid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B16E76-A3D9-4009-B598-2D0F27556B13}">
      <dsp:nvSpPr>
        <dsp:cNvPr id="0" name=""/>
        <dsp:cNvSpPr/>
      </dsp:nvSpPr>
      <dsp:spPr>
        <a:xfrm>
          <a:off x="1797585" y="2610802"/>
          <a:ext cx="166213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Mitigation panel to meet and review submissions.</a:t>
          </a:r>
        </a:p>
      </dsp:txBody>
      <dsp:txXfrm>
        <a:off x="1797585" y="2610802"/>
        <a:ext cx="1662131" cy="1740535"/>
      </dsp:txXfrm>
    </dsp:sp>
    <dsp:sp modelId="{F153FA2C-8661-45A4-8D94-5B3863037EA9}">
      <dsp:nvSpPr>
        <dsp:cNvPr id="0" name=""/>
        <dsp:cNvSpPr/>
      </dsp:nvSpPr>
      <dsp:spPr>
        <a:xfrm>
          <a:off x="2346952" y="1902644"/>
          <a:ext cx="563398" cy="546049"/>
        </a:xfrm>
        <a:prstGeom prst="ellipse">
          <a:avLst/>
        </a:prstGeom>
        <a:solidFill>
          <a:schemeClr val="accent4">
            <a:lumMod val="75000"/>
          </a:schemeClr>
        </a:solid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59C4D1-049D-4C69-ACF6-21C67D40749D}">
      <dsp:nvSpPr>
        <dsp:cNvPr id="0" name=""/>
        <dsp:cNvSpPr/>
      </dsp:nvSpPr>
      <dsp:spPr>
        <a:xfrm>
          <a:off x="3542824" y="0"/>
          <a:ext cx="166213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Panel to inform Place teams on practice outcomes.</a:t>
          </a:r>
        </a:p>
      </dsp:txBody>
      <dsp:txXfrm>
        <a:off x="3542824" y="0"/>
        <a:ext cx="1662131" cy="1740535"/>
      </dsp:txXfrm>
    </dsp:sp>
    <dsp:sp modelId="{16BB04C7-3018-4388-BA82-F316C550BB56}">
      <dsp:nvSpPr>
        <dsp:cNvPr id="0" name=""/>
        <dsp:cNvSpPr/>
      </dsp:nvSpPr>
      <dsp:spPr>
        <a:xfrm>
          <a:off x="4097120" y="1902644"/>
          <a:ext cx="553538" cy="546049"/>
        </a:xfrm>
        <a:prstGeom prst="ellipse">
          <a:avLst/>
        </a:prstGeom>
        <a:solidFill>
          <a:srgbClr val="0F9ED5">
            <a:lumMod val="75000"/>
          </a:srgbClr>
        </a:solidFill>
        <a:ln w="19050" cap="flat" cmpd="sng" algn="ctr">
          <a:solidFill>
            <a:srgbClr val="15608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5407D4-19AC-4249-90B5-5C34C573970C}">
      <dsp:nvSpPr>
        <dsp:cNvPr id="0" name=""/>
        <dsp:cNvSpPr/>
      </dsp:nvSpPr>
      <dsp:spPr>
        <a:xfrm>
          <a:off x="5288062" y="2610802"/>
          <a:ext cx="166213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Practices to receive outcome of Mitigation panel.</a:t>
          </a:r>
        </a:p>
      </dsp:txBody>
      <dsp:txXfrm>
        <a:off x="5288062" y="2610802"/>
        <a:ext cx="1662131" cy="1740535"/>
      </dsp:txXfrm>
    </dsp:sp>
    <dsp:sp modelId="{412E1C62-227E-4FC9-8F41-72A5239A3E2B}">
      <dsp:nvSpPr>
        <dsp:cNvPr id="0" name=""/>
        <dsp:cNvSpPr/>
      </dsp:nvSpPr>
      <dsp:spPr>
        <a:xfrm>
          <a:off x="5817791" y="1902644"/>
          <a:ext cx="602673" cy="546049"/>
        </a:xfrm>
        <a:prstGeom prst="ellipse">
          <a:avLst/>
        </a:prstGeom>
        <a:solidFill>
          <a:srgbClr val="0F9ED5">
            <a:lumMod val="75000"/>
          </a:srgbClr>
        </a:solid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EE6213-8515-4901-B9BE-13D22F7B2095}">
      <dsp:nvSpPr>
        <dsp:cNvPr id="0" name=""/>
        <dsp:cNvSpPr/>
      </dsp:nvSpPr>
      <dsp:spPr>
        <a:xfrm>
          <a:off x="7033300" y="0"/>
          <a:ext cx="166213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622300">
            <a:lnSpc>
              <a:spcPct val="90000"/>
            </a:lnSpc>
            <a:spcBef>
              <a:spcPct val="0"/>
            </a:spcBef>
            <a:spcAft>
              <a:spcPct val="35000"/>
            </a:spcAft>
            <a:buNone/>
          </a:pPr>
          <a:r>
            <a:rPr lang="en-GB" sz="12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ICB to confirm with finance for practice payments/clawback.</a:t>
          </a:r>
        </a:p>
      </dsp:txBody>
      <dsp:txXfrm>
        <a:off x="7033300" y="0"/>
        <a:ext cx="1662131" cy="1740535"/>
      </dsp:txXfrm>
    </dsp:sp>
    <dsp:sp modelId="{9E2F16FF-2EE5-4C5D-80A9-0473B22A1DC7}">
      <dsp:nvSpPr>
        <dsp:cNvPr id="0" name=""/>
        <dsp:cNvSpPr/>
      </dsp:nvSpPr>
      <dsp:spPr>
        <a:xfrm>
          <a:off x="7577789" y="1902644"/>
          <a:ext cx="573153" cy="546049"/>
        </a:xfrm>
        <a:prstGeom prst="ellipse">
          <a:avLst/>
        </a:prstGeom>
        <a:solidFill>
          <a:srgbClr val="0F9ED5">
            <a:lumMod val="75000"/>
          </a:srgbClr>
        </a:solid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DE7BEB-9B20-4CBA-BDCF-86DD006CE193}">
      <dsp:nvSpPr>
        <dsp:cNvPr id="0" name=""/>
        <dsp:cNvSpPr/>
      </dsp:nvSpPr>
      <dsp:spPr>
        <a:xfrm>
          <a:off x="8778538" y="2610802"/>
          <a:ext cx="166213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kern="1200">
              <a:latin typeface="Segoe UI" panose="020B0502040204020203" pitchFamily="34" charset="0"/>
              <a:cs typeface="Segoe UI" panose="020B0502040204020203" pitchFamily="34" charset="0"/>
            </a:rPr>
            <a:t>Practice payments/clawback to be processed.</a:t>
          </a:r>
        </a:p>
      </dsp:txBody>
      <dsp:txXfrm>
        <a:off x="8778538" y="2610802"/>
        <a:ext cx="1662131" cy="1740535"/>
      </dsp:txXfrm>
    </dsp:sp>
    <dsp:sp modelId="{A553449B-309B-4BD5-A325-11F0B866DFA0}">
      <dsp:nvSpPr>
        <dsp:cNvPr id="0" name=""/>
        <dsp:cNvSpPr/>
      </dsp:nvSpPr>
      <dsp:spPr>
        <a:xfrm>
          <a:off x="9308291" y="1892812"/>
          <a:ext cx="602625" cy="565713"/>
        </a:xfrm>
        <a:prstGeom prst="ellipse">
          <a:avLst/>
        </a:prstGeom>
        <a:solidFill>
          <a:srgbClr val="0F9ED5">
            <a:lumMod val="75000"/>
          </a:srgbClr>
        </a:solid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C9747-249F-4E28-997B-394DA09B0017}">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76605A-1B58-4127-B8BE-D2D38E5A7479}">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234980-045B-4EA1-845B-52FDB2BCAFA3}">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GB" sz="2300" kern="1200"/>
            <a:t>Long Term Condition LES guidance inc. searches and case finding available today and will be uploaded in the technical guidance document on the Intranet for all practices.</a:t>
          </a:r>
          <a:endParaRPr lang="en-US" sz="2300" kern="1200"/>
        </a:p>
      </dsp:txBody>
      <dsp:txXfrm>
        <a:off x="1437631" y="531"/>
        <a:ext cx="9077968" cy="1244702"/>
      </dsp:txXfrm>
    </dsp:sp>
    <dsp:sp modelId="{7ED4BAC8-64FC-414A-8E4A-352F8F81E60A}">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0C9AB0-4AB6-43C2-BF06-D536F32E3F37}">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A95E13-FC9E-4BC2-BBDF-CEFCE59442B0}">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GB" sz="2300" kern="1200"/>
            <a:t>Capitated LES guidance to be available from week commencing Monday 7</a:t>
          </a:r>
          <a:r>
            <a:rPr lang="en-GB" sz="2300" kern="1200" baseline="30000"/>
            <a:t>th</a:t>
          </a:r>
          <a:r>
            <a:rPr lang="en-GB" sz="2300" kern="1200"/>
            <a:t> April. Exc. Shared care and meds ops.</a:t>
          </a:r>
          <a:endParaRPr lang="en-US" sz="2300" kern="1200"/>
        </a:p>
      </dsp:txBody>
      <dsp:txXfrm>
        <a:off x="1437631" y="1556410"/>
        <a:ext cx="9077968" cy="1244702"/>
      </dsp:txXfrm>
    </dsp:sp>
    <dsp:sp modelId="{5A1C6686-A4EE-4EBB-A882-89D705F4913D}">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FA7FE9-38B4-4527-9B73-16AC60788561}">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913D21-5974-48AE-9251-2A62ADDBBD22}">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GB" sz="2300" kern="1200" dirty="0"/>
            <a:t>Cost and Volume LES guidance to be available from week commencing Monday 21</a:t>
          </a:r>
          <a:r>
            <a:rPr lang="en-GB" sz="2300" kern="1200" baseline="30000" dirty="0"/>
            <a:t>st</a:t>
          </a:r>
          <a:r>
            <a:rPr lang="en-GB" sz="2300" kern="1200" dirty="0"/>
            <a:t> April.</a:t>
          </a:r>
          <a:endParaRPr lang="en-US" sz="2300" kern="1200" dirty="0"/>
        </a:p>
      </dsp:txBody>
      <dsp:txXfrm>
        <a:off x="1437631" y="3112289"/>
        <a:ext cx="9077968" cy="124470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1117A-D1F0-D84A-79CF-313ABDA72F4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8B28AD9-1AD7-7AF6-665A-3E474AC24D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C8E4D79-D44B-5396-6EAD-2754231BD9EF}"/>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63F2B23B-E498-E90D-69FF-2D3ED71A5C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10FCCB-6C40-2CC2-710A-CC444AC46F4B}"/>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3162031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5A8BD-3C6D-14E0-4C3C-51CD18AE26F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49C322B-25AB-F4FA-F103-2E4DD94328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372F48-E14A-E844-2F02-7B7EBC1335DE}"/>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32805164-F651-0D73-836D-E9303656C9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298091-0441-4489-C311-29ABBF85A7B5}"/>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4232738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6D2BA-78E5-0B36-67A4-C04783EA55B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D475BFE-4CDC-C495-B4D2-1FE3F7F5BF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070752-1674-B01E-C7F7-62FFEBCF5DC6}"/>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7E96C2B7-6A93-BAAE-4B01-CC875B9C07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AF1D3B-871B-2B8A-FE44-DFE65CB05774}"/>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1984759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A34C2-F319-51BF-F3D8-2F0D0F2BD57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48EBED-3EE8-53CF-DFF7-90CEF1DE47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7A7FC94-ACD9-0327-A7D6-6209E7B0A1F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B34ACA7-5508-8952-2031-54C2A02E1363}"/>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6" name="Footer Placeholder 5">
            <a:extLst>
              <a:ext uri="{FF2B5EF4-FFF2-40B4-BE49-F238E27FC236}">
                <a16:creationId xmlns:a16="http://schemas.microsoft.com/office/drawing/2014/main" id="{930F57A9-04B5-D11E-8B75-59B3F4F5FA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FD7154-77F5-B329-E285-CC5E58E8521C}"/>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405862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8A67-9F07-CBE6-0715-147FABB1123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860CDA8-E296-FD29-AEB2-63A584B6C3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C7753ED-9B04-A9D9-8CEB-C9FAE31B2C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E1B9442-C938-AFF1-C948-EF1E21D217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86FDDE7-FCDD-3527-8BD3-A4C0913B2A9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3555D19-A338-A455-69C8-8BC5D9A6976F}"/>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8" name="Footer Placeholder 7">
            <a:extLst>
              <a:ext uri="{FF2B5EF4-FFF2-40B4-BE49-F238E27FC236}">
                <a16:creationId xmlns:a16="http://schemas.microsoft.com/office/drawing/2014/main" id="{F079ABF8-7639-4231-46E1-E4D8B7DC181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B39A8A1-38FD-526F-2879-A9918C4C7991}"/>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378066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7C91-01EF-9071-77A3-12BA5F2038C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DC0040A-DB37-BAF1-0AD9-9FA5D2CEE8B4}"/>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4" name="Footer Placeholder 3">
            <a:extLst>
              <a:ext uri="{FF2B5EF4-FFF2-40B4-BE49-F238E27FC236}">
                <a16:creationId xmlns:a16="http://schemas.microsoft.com/office/drawing/2014/main" id="{31A6BFE7-BF9F-7EF5-AB58-5BD5B6F03C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236268-9389-1F57-D8CA-7E6BE1F34091}"/>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2773893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5FDA7A-8DAC-E0B0-E4A4-3A4A2D1927DD}"/>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3" name="Footer Placeholder 2">
            <a:extLst>
              <a:ext uri="{FF2B5EF4-FFF2-40B4-BE49-F238E27FC236}">
                <a16:creationId xmlns:a16="http://schemas.microsoft.com/office/drawing/2014/main" id="{8D3A4A64-F46F-6570-45EE-1F0D826772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EFE8D2-1329-8FE4-816E-C1725620F21E}"/>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1458356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4AD45-FB2D-3471-C4BE-4F9D631A1C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FBD86A2-CE24-4B48-F3FF-A286F6338E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C03A0E5-6435-481C-0858-3E3F5B2D8A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2B6DBF-6588-598A-20F5-0B92D222D4F0}"/>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6" name="Footer Placeholder 5">
            <a:extLst>
              <a:ext uri="{FF2B5EF4-FFF2-40B4-BE49-F238E27FC236}">
                <a16:creationId xmlns:a16="http://schemas.microsoft.com/office/drawing/2014/main" id="{44708650-1768-9A7E-78FB-1995816778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1FBAFA-3369-8E18-8EED-6C16E6CB7B12}"/>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2762303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9024-2E54-0DE5-4EBA-D3E443992F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F6F62C7-75B8-F7F1-1C11-A695D203F1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7C356EE-2CA0-54DB-C256-683E1E16C7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82BB28-0094-E747-F335-658CB9EA1431}"/>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6" name="Footer Placeholder 5">
            <a:extLst>
              <a:ext uri="{FF2B5EF4-FFF2-40B4-BE49-F238E27FC236}">
                <a16:creationId xmlns:a16="http://schemas.microsoft.com/office/drawing/2014/main" id="{7B056538-689C-F4A4-0F09-2470F5EC47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70740F-F70F-CE86-FE18-5E7BEF3CFF0F}"/>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77928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F8C9-D419-CE22-3545-28C5C3B5184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2B62537-9137-69EC-108E-1DCBDDCBCC8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F77871-D984-97CE-A0F4-59F45CF804B5}"/>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46C4CA21-FA9D-3D17-377C-8D8E6838D3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30AEC2-6A60-BC30-F245-282553E94F0C}"/>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153913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A58CF3-FB74-0437-710E-DBD5A90342D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3E44FD8-7AAA-60E8-89A1-D85054421C1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1E10787-70E0-FE8E-E365-4005BCE23019}"/>
              </a:ext>
            </a:extLst>
          </p:cNvPr>
          <p:cNvSpPr>
            <a:spLocks noGrp="1"/>
          </p:cNvSpPr>
          <p:nvPr>
            <p:ph type="dt" sz="half" idx="10"/>
          </p:nvPr>
        </p:nvSpPr>
        <p:spPr/>
        <p:txBody>
          <a:body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7AD89C81-4F56-2305-E865-243CBD138A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716EB-5BB6-6B2B-71CA-254FDA460347}"/>
              </a:ext>
            </a:extLst>
          </p:cNvPr>
          <p:cNvSpPr>
            <a:spLocks noGrp="1"/>
          </p:cNvSpPr>
          <p:nvPr>
            <p:ph type="sldNum" sz="quarter" idx="12"/>
          </p:nvPr>
        </p:nvSpPr>
        <p:spPr/>
        <p:txBody>
          <a:bodyPr/>
          <a:lstStyle/>
          <a:p>
            <a:fld id="{89BD7507-9A3D-4E52-91A9-D274945B0B98}" type="slidenum">
              <a:rPr lang="en-GB" smtClean="0"/>
              <a:t>‹#›</a:t>
            </a:fld>
            <a:endParaRPr lang="en-GB"/>
          </a:p>
        </p:txBody>
      </p:sp>
    </p:spTree>
    <p:extLst>
      <p:ext uri="{BB962C8B-B14F-4D97-AF65-F5344CB8AC3E}">
        <p14:creationId xmlns:p14="http://schemas.microsoft.com/office/powerpoint/2010/main" val="328639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8F7652-0F61-F778-B9FA-0217514EDF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650A443-8EC5-DF58-D1AE-EC59DBCF0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7FA749-95E3-31C7-018D-E789107C8D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1AEB9E-19BD-41E3-81A8-6198AB495C42}" type="datetimeFigureOut">
              <a:rPr lang="en-GB" smtClean="0"/>
              <a:t>27/03/2025</a:t>
            </a:fld>
            <a:endParaRPr lang="en-GB"/>
          </a:p>
        </p:txBody>
      </p:sp>
      <p:sp>
        <p:nvSpPr>
          <p:cNvPr id="5" name="Footer Placeholder 4">
            <a:extLst>
              <a:ext uri="{FF2B5EF4-FFF2-40B4-BE49-F238E27FC236}">
                <a16:creationId xmlns:a16="http://schemas.microsoft.com/office/drawing/2014/main" id="{77EE889F-0C39-1371-5828-D76CEFBA01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E4D1BEE-058D-E0B2-262D-34093CDD7B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BD7507-9A3D-4E52-91A9-D274945B0B98}" type="slidenum">
              <a:rPr lang="en-GB" smtClean="0"/>
              <a:t>‹#›</a:t>
            </a:fld>
            <a:endParaRPr lang="en-GB"/>
          </a:p>
        </p:txBody>
      </p:sp>
    </p:spTree>
    <p:extLst>
      <p:ext uri="{BB962C8B-B14F-4D97-AF65-F5344CB8AC3E}">
        <p14:creationId xmlns:p14="http://schemas.microsoft.com/office/powerpoint/2010/main" val="1422688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svg"/><Relationship Id="rId18" Type="http://schemas.openxmlformats.org/officeDocument/2006/relationships/image" Target="../media/image13.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png"/><Relationship Id="rId17" Type="http://schemas.openxmlformats.org/officeDocument/2006/relationships/image" Target="../media/image12.svg"/><Relationship Id="rId2" Type="http://schemas.openxmlformats.org/officeDocument/2006/relationships/diagramData" Target="../diagrams/data1.xml"/><Relationship Id="rId16" Type="http://schemas.openxmlformats.org/officeDocument/2006/relationships/image" Target="../media/image11.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svg"/><Relationship Id="rId5" Type="http://schemas.openxmlformats.org/officeDocument/2006/relationships/diagramColors" Target="../diagrams/colors1.xml"/><Relationship Id="rId15" Type="http://schemas.openxmlformats.org/officeDocument/2006/relationships/image" Target="../media/image10.svg"/><Relationship Id="rId10" Type="http://schemas.openxmlformats.org/officeDocument/2006/relationships/image" Target="../media/image5.png"/><Relationship Id="rId19" Type="http://schemas.openxmlformats.org/officeDocument/2006/relationships/image" Target="../media/image14.svg"/><Relationship Id="rId4" Type="http://schemas.openxmlformats.org/officeDocument/2006/relationships/diagramQuickStyle" Target="../diagrams/quickStyle1.xml"/><Relationship Id="rId9" Type="http://schemas.openxmlformats.org/officeDocument/2006/relationships/image" Target="../media/image4.svg"/><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gbr01.safelinks.protection.outlook.com/?url=https%3A%2F%2Fprimarycare.lancashireandsouthcumbria.nhs.uk%2Fles-2025-26%2F&amp;data=05%7C02%7Csamantha.wallace9%40nhs.net%7C1dfbe64db13047a7078908dd5a58203c%7C37c354b285b047f5b22207b48d774ee3%7C0%7C0%7C638766056722844098%7CUnknown%7CTWFpbGZsb3d8eyJFbXB0eU1hcGkiOnRydWUsIlYiOiIwLjAuMDAwMCIsIlAiOiJXaW4zMiIsIkFOIjoiTWFpbCIsIldUIjoyfQ%3D%3D%7C0%7C%7C%7C&amp;sdata=5huVJYdLCg37F8Rt0A6745KtKtbU8sAX3Jn7ynTwsxo%3D&amp;reserved=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5EB1BA1-9C9E-8E74-9AD2-3F90A3AED763}"/>
              </a:ext>
            </a:extLst>
          </p:cNvPr>
          <p:cNvSpPr txBox="1"/>
          <p:nvPr/>
        </p:nvSpPr>
        <p:spPr>
          <a:xfrm>
            <a:off x="1113810" y="3023754"/>
            <a:ext cx="4900144" cy="2736965"/>
          </a:xfrm>
          <a:prstGeom prst="rect">
            <a:avLst/>
          </a:prstGeom>
        </p:spPr>
        <p:txBody>
          <a:bodyPr vert="horz" lIns="91440" tIns="45720" rIns="91440" bIns="45720" rtlCol="0" anchor="t">
            <a:normAutofit fontScale="92500" lnSpcReduction="20000"/>
          </a:bodyPr>
          <a:lstStyle/>
          <a:p>
            <a:pPr marL="0" marR="0" lvl="0" indent="0" fontAlgn="auto">
              <a:lnSpc>
                <a:spcPct val="90000"/>
              </a:lnSpc>
              <a:spcBef>
                <a:spcPct val="0"/>
              </a:spcBef>
              <a:spcAft>
                <a:spcPts val="600"/>
              </a:spcAft>
              <a:buClrTx/>
              <a:buSzTx/>
              <a:tabLst/>
              <a:defRPr/>
            </a:pPr>
            <a:r>
              <a:rPr kumimoji="0" lang="en-US" sz="5000" b="0" i="0" u="none" strike="noStrike" cap="none" spc="0" normalizeH="0" baseline="0" noProof="0">
                <a:ln>
                  <a:noFill/>
                </a:ln>
                <a:effectLst/>
                <a:uLnTx/>
                <a:uFillTx/>
                <a:latin typeface="+mj-lt"/>
                <a:ea typeface="+mj-ea"/>
                <a:cs typeface="+mj-cs"/>
              </a:rPr>
              <a:t>Locally Enhanced Service update</a:t>
            </a:r>
          </a:p>
          <a:p>
            <a:pPr marL="0" marR="0" lvl="0" indent="0" fontAlgn="auto">
              <a:lnSpc>
                <a:spcPct val="90000"/>
              </a:lnSpc>
              <a:spcBef>
                <a:spcPct val="0"/>
              </a:spcBef>
              <a:spcAft>
                <a:spcPts val="600"/>
              </a:spcAft>
              <a:buClrTx/>
              <a:buSzTx/>
              <a:tabLst/>
              <a:defRPr/>
            </a:pPr>
            <a:endParaRPr kumimoji="0" lang="en-US" sz="5000" b="0" i="0" u="none" strike="noStrike" cap="none" spc="0" normalizeH="0" baseline="0" noProof="0">
              <a:ln>
                <a:noFill/>
              </a:ln>
              <a:effectLst/>
              <a:uLnTx/>
              <a:uFillTx/>
              <a:latin typeface="+mj-lt"/>
              <a:ea typeface="+mj-ea"/>
              <a:cs typeface="+mj-cs"/>
            </a:endParaRPr>
          </a:p>
          <a:p>
            <a:pPr marL="0" marR="0" lvl="0" indent="0" fontAlgn="auto">
              <a:lnSpc>
                <a:spcPct val="90000"/>
              </a:lnSpc>
              <a:spcBef>
                <a:spcPct val="0"/>
              </a:spcBef>
              <a:spcAft>
                <a:spcPts val="600"/>
              </a:spcAft>
              <a:buClrTx/>
              <a:buSzTx/>
              <a:tabLst/>
              <a:defRPr/>
            </a:pPr>
            <a:r>
              <a:rPr lang="en-US" sz="5000">
                <a:latin typeface="+mj-lt"/>
                <a:ea typeface="+mj-ea"/>
                <a:cs typeface="+mj-cs"/>
              </a:rPr>
              <a:t>Thursday 27th March 2025</a:t>
            </a:r>
            <a:endParaRPr lang="en-US" sz="5000" b="0" i="0" u="none" strike="noStrike" cap="none" spc="0" normalizeH="0" baseline="0" noProof="0">
              <a:ln>
                <a:noFill/>
              </a:ln>
              <a:effectLst/>
              <a:uLnTx/>
              <a:uFillTx/>
              <a:latin typeface="+mj-lt"/>
              <a:ea typeface="+mj-ea"/>
              <a:cs typeface="+mj-cs"/>
            </a:endParaRPr>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F74402AA-E54F-F173-25C0-BB4B667BA7E3}"/>
              </a:ext>
            </a:extLst>
          </p:cNvPr>
          <p:cNvSpPr>
            <a:spLocks noGrp="1"/>
          </p:cNvSpPr>
          <p:nvPr>
            <p:ph type="sldNum" sz="quarter" idx="12"/>
          </p:nvPr>
        </p:nvSpPr>
        <p:spPr>
          <a:xfrm>
            <a:off x="8610600" y="6492240"/>
            <a:ext cx="1871749"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507B77E4-D16E-4E80-BECE-B10ACE50DA11}" type="slidenum">
              <a:rPr kumimoji="0" lang="en-US" b="1" i="0" u="none" strike="noStrike" cap="none" spc="0" normalizeH="0" baseline="0" noProof="0" smtClean="0">
                <a:ln>
                  <a:noFill/>
                </a:ln>
                <a:solidFill>
                  <a:schemeClr val="tx1">
                    <a:tint val="75000"/>
                  </a:schemeClr>
                </a:solidFill>
                <a:effectLst/>
                <a:uLnTx/>
                <a:uFillTx/>
              </a:rPr>
              <a:pPr marR="0" lvl="0" indent="0" fontAlgn="auto">
                <a:spcBef>
                  <a:spcPts val="0"/>
                </a:spcBef>
                <a:spcAft>
                  <a:spcPts val="600"/>
                </a:spcAft>
                <a:buClrTx/>
                <a:buSzTx/>
                <a:buFontTx/>
                <a:buNone/>
                <a:tabLst/>
                <a:defRPr/>
              </a:pPr>
              <a:t>1</a:t>
            </a:fld>
            <a:endParaRPr kumimoji="0" lang="en-US" b="1" i="0" u="none" strike="noStrike" cap="none" spc="0" normalizeH="0" baseline="0" noProof="0">
              <a:ln>
                <a:noFill/>
              </a:ln>
              <a:solidFill>
                <a:schemeClr val="tx1">
                  <a:tint val="75000"/>
                </a:schemeClr>
              </a:solidFill>
              <a:effectLst/>
              <a:uLnTx/>
              <a:uFillTx/>
            </a:endParaRPr>
          </a:p>
        </p:txBody>
      </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7B41BE1-E128-6F22-3875-7F39ACBD8127}"/>
              </a:ext>
            </a:extLst>
          </p:cNvPr>
          <p:cNvPicPr>
            <a:picLocks noChangeAspect="1"/>
          </p:cNvPicPr>
          <p:nvPr/>
        </p:nvPicPr>
        <p:blipFill rotWithShape="1">
          <a:blip r:embed="rId2" cstate="email">
            <a:extLst>
              <a:ext uri="{28A0092B-C50C-407E-A947-70E740481C1C}">
                <a14:useLocalDpi xmlns:a14="http://schemas.microsoft.com/office/drawing/2010/main"/>
              </a:ext>
            </a:extLst>
          </a:blip>
          <a:stretch/>
        </p:blipFill>
        <p:spPr>
          <a:xfrm>
            <a:off x="7114162" y="4308912"/>
            <a:ext cx="4324849" cy="1286642"/>
          </a:xfrm>
          <a:prstGeom prst="rect">
            <a:avLst/>
          </a:prstGeom>
        </p:spPr>
      </p:pic>
      <p:pic>
        <p:nvPicPr>
          <p:cNvPr id="10" name="Picture 9">
            <a:extLst>
              <a:ext uri="{FF2B5EF4-FFF2-40B4-BE49-F238E27FC236}">
                <a16:creationId xmlns:a16="http://schemas.microsoft.com/office/drawing/2014/main" id="{95C8530C-98BA-7081-6263-A437822FD2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94385" y="954756"/>
            <a:ext cx="2386146" cy="1585587"/>
          </a:xfrm>
          <a:prstGeom prst="rect">
            <a:avLst/>
          </a:prstGeom>
          <a:noFill/>
          <a:ln>
            <a:noFill/>
          </a:ln>
        </p:spPr>
      </p:pic>
    </p:spTree>
    <p:extLst>
      <p:ext uri="{BB962C8B-B14F-4D97-AF65-F5344CB8AC3E}">
        <p14:creationId xmlns:p14="http://schemas.microsoft.com/office/powerpoint/2010/main" val="3002432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BB53BE-ACB3-78F6-C64C-C8EB684ED94D}"/>
              </a:ext>
            </a:extLst>
          </p:cNvPr>
          <p:cNvSpPr>
            <a:spLocks noGrp="1"/>
          </p:cNvSpPr>
          <p:nvPr>
            <p:ph type="title"/>
          </p:nvPr>
        </p:nvSpPr>
        <p:spPr>
          <a:xfrm>
            <a:off x="841248" y="548640"/>
            <a:ext cx="3600860" cy="5431536"/>
          </a:xfrm>
        </p:spPr>
        <p:txBody>
          <a:bodyPr>
            <a:normAutofit/>
          </a:bodyPr>
          <a:lstStyle/>
          <a:p>
            <a:r>
              <a:rPr lang="en-GB" sz="5400"/>
              <a:t>Welcome, content &amp; purpose</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A162E7-6683-21F6-D6FF-299B12935C60}"/>
              </a:ext>
            </a:extLst>
          </p:cNvPr>
          <p:cNvSpPr>
            <a:spLocks noGrp="1"/>
          </p:cNvSpPr>
          <p:nvPr>
            <p:ph idx="1"/>
          </p:nvPr>
        </p:nvSpPr>
        <p:spPr>
          <a:xfrm>
            <a:off x="5126418" y="552091"/>
            <a:ext cx="6224335" cy="5431536"/>
          </a:xfrm>
        </p:spPr>
        <p:txBody>
          <a:bodyPr anchor="ctr">
            <a:normAutofit/>
          </a:bodyPr>
          <a:lstStyle/>
          <a:p>
            <a:r>
              <a:rPr lang="en-GB" sz="2200" dirty="0"/>
              <a:t>Update and sign off by ICB</a:t>
            </a:r>
          </a:p>
          <a:p>
            <a:r>
              <a:rPr lang="en-GB" sz="2200" dirty="0"/>
              <a:t>Thank you to you for completing and submitting EOY monitoring forms.</a:t>
            </a:r>
          </a:p>
          <a:p>
            <a:r>
              <a:rPr lang="en-GB" sz="2200" dirty="0"/>
              <a:t>Summary of key changes to LTC LES/Routine LES’s inc. activity and costs</a:t>
            </a:r>
          </a:p>
          <a:p>
            <a:r>
              <a:rPr lang="en-GB" sz="2200" dirty="0"/>
              <a:t>End of Year process, deadlines and mitigation</a:t>
            </a:r>
          </a:p>
          <a:p>
            <a:r>
              <a:rPr lang="en-GB" sz="2200" dirty="0"/>
              <a:t>Delivery Planning - Team of Team developments &amp; LTC LES priority areas</a:t>
            </a:r>
          </a:p>
          <a:p>
            <a:r>
              <a:rPr lang="en-GB" sz="2200" dirty="0"/>
              <a:t>Guidance documents, communication and GP intranet</a:t>
            </a:r>
          </a:p>
          <a:p>
            <a:r>
              <a:rPr lang="en-GB" sz="2200" dirty="0"/>
              <a:t>Welcome constructive and professional feedback (on the webinar via chat)</a:t>
            </a:r>
          </a:p>
        </p:txBody>
      </p:sp>
      <p:pic>
        <p:nvPicPr>
          <p:cNvPr id="6" name="Picture 5">
            <a:extLst>
              <a:ext uri="{FF2B5EF4-FFF2-40B4-BE49-F238E27FC236}">
                <a16:creationId xmlns:a16="http://schemas.microsoft.com/office/drawing/2014/main" id="{1FCAFF18-9D56-C35D-A688-9B57ABE142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7189" y="158073"/>
            <a:ext cx="908050" cy="603250"/>
          </a:xfrm>
          <a:prstGeom prst="rect">
            <a:avLst/>
          </a:prstGeom>
          <a:noFill/>
          <a:ln>
            <a:noFill/>
          </a:ln>
        </p:spPr>
      </p:pic>
    </p:spTree>
    <p:extLst>
      <p:ext uri="{BB962C8B-B14F-4D97-AF65-F5344CB8AC3E}">
        <p14:creationId xmlns:p14="http://schemas.microsoft.com/office/powerpoint/2010/main" val="4143902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DE098C-458E-7332-BC01-97E913AD52D7}"/>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809736-8436-902F-F5FC-1F438D27F7D7}"/>
              </a:ext>
            </a:extLst>
          </p:cNvPr>
          <p:cNvSpPr>
            <a:spLocks noGrp="1"/>
          </p:cNvSpPr>
          <p:nvPr>
            <p:ph type="title"/>
          </p:nvPr>
        </p:nvSpPr>
        <p:spPr>
          <a:xfrm>
            <a:off x="686834" y="1153572"/>
            <a:ext cx="3200400" cy="4461163"/>
          </a:xfrm>
        </p:spPr>
        <p:txBody>
          <a:bodyPr>
            <a:normAutofit/>
          </a:bodyPr>
          <a:lstStyle/>
          <a:p>
            <a:r>
              <a:rPr lang="en-GB">
                <a:solidFill>
                  <a:srgbClr val="FFFFFF"/>
                </a:solidFill>
              </a:rPr>
              <a:t>Summary of key changes</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6142A9-0B30-A194-7C35-BBE8DDE3C3C0}"/>
              </a:ext>
            </a:extLst>
          </p:cNvPr>
          <p:cNvSpPr>
            <a:spLocks noGrp="1"/>
          </p:cNvSpPr>
          <p:nvPr>
            <p:ph idx="1"/>
          </p:nvPr>
        </p:nvSpPr>
        <p:spPr>
          <a:xfrm>
            <a:off x="4167272" y="319088"/>
            <a:ext cx="7926757" cy="6285138"/>
          </a:xfrm>
        </p:spPr>
        <p:txBody>
          <a:bodyPr vert="horz" lIns="91440" tIns="45720" rIns="91440" bIns="45720" rtlCol="0" anchor="ctr">
            <a:normAutofit/>
          </a:bodyPr>
          <a:lstStyle/>
          <a:p>
            <a:pPr marL="0" indent="0">
              <a:buNone/>
            </a:pPr>
            <a:r>
              <a:rPr lang="en-GB" sz="1400" b="1">
                <a:effectLst/>
                <a:latin typeface="Arial"/>
                <a:ea typeface="Aptos" panose="020B0004020202020204" pitchFamily="34" charset="0"/>
                <a:cs typeface="Arial"/>
              </a:rPr>
              <a:t>Service LES (now referred to as ‘routine’ LES)</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The current 2024/25 service LES will continue during the month of April 2025 and practices will continue to claim and be paid on the same basis for this month.</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Where a practice has already ceased providing any service LES or has previously provided formal (written) notice to cease providing from April they will not receive the corresponding payment (unless they immediately formally confirm they now intend to provide).</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The new </a:t>
            </a:r>
            <a:r>
              <a:rPr lang="en-GB" sz="1400">
                <a:latin typeface="Arial"/>
                <a:ea typeface="Times New Roman" panose="02020603050405020304" pitchFamily="18" charset="0"/>
                <a:cs typeface="Arial"/>
              </a:rPr>
              <a:t>routine</a:t>
            </a:r>
            <a:r>
              <a:rPr lang="en-GB" sz="1400">
                <a:effectLst/>
                <a:latin typeface="Arial"/>
                <a:ea typeface="Times New Roman" panose="02020603050405020304" pitchFamily="18" charset="0"/>
                <a:cs typeface="Arial"/>
              </a:rPr>
              <a:t> LES will commence from 1 May 2025 onwards and practices will receive the corresponding payment for services that they have confirmed they will provide.</a:t>
            </a:r>
            <a:endParaRPr lang="en-GB" sz="1400">
              <a:effectLst/>
              <a:latin typeface="Arial"/>
              <a:ea typeface="Aptos" panose="020B0004020202020204" pitchFamily="34" charset="0"/>
              <a:cs typeface="Arial"/>
            </a:endParaRPr>
          </a:p>
          <a:p>
            <a:pPr marL="0" indent="0">
              <a:buNone/>
            </a:pPr>
            <a:endParaRPr lang="en-GB" sz="1400">
              <a:effectLst/>
              <a:latin typeface="Arial" panose="020B0604020202020204" pitchFamily="34" charset="0"/>
              <a:ea typeface="Aptos" panose="020B0004020202020204" pitchFamily="34" charset="0"/>
              <a:cs typeface="Arial" panose="020B0604020202020204" pitchFamily="34" charset="0"/>
            </a:endParaRPr>
          </a:p>
          <a:p>
            <a:pPr marL="0" indent="0">
              <a:buNone/>
            </a:pPr>
            <a:r>
              <a:rPr lang="en-GB" sz="1400" b="1">
                <a:effectLst/>
                <a:latin typeface="Arial"/>
                <a:ea typeface="Aptos" panose="020B0004020202020204" pitchFamily="34" charset="0"/>
                <a:cs typeface="Arial"/>
              </a:rPr>
              <a:t>GPQC and LTC LES</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The current 2024/25 GPQC ceases on the 31 March 2025 and practices will receive their final payment based on achievement no later than June 2025.</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The new LTC LES commences on 1 April 2025 and practices will receive the corresponding payment if they have confirmed they will provide the service.</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Practices may choose to undertake LES preparatory planning during April with activity starting from May. </a:t>
            </a:r>
            <a:endParaRPr lang="en-GB" sz="1400">
              <a:effectLst/>
              <a:latin typeface="Arial"/>
              <a:ea typeface="Aptos" panose="020B0004020202020204" pitchFamily="34" charset="0"/>
              <a:cs typeface="Arial"/>
            </a:endParaRPr>
          </a:p>
          <a:p>
            <a:pPr marL="0" indent="0">
              <a:buNone/>
            </a:pPr>
            <a:endParaRPr lang="en-GB" sz="1400">
              <a:effectLst/>
              <a:latin typeface="Arial" panose="020B0604020202020204" pitchFamily="34" charset="0"/>
              <a:ea typeface="Aptos" panose="020B0004020202020204" pitchFamily="34" charset="0"/>
              <a:cs typeface="Arial" panose="020B0604020202020204" pitchFamily="34" charset="0"/>
            </a:endParaRPr>
          </a:p>
          <a:p>
            <a:pPr marL="0" indent="0">
              <a:buNone/>
            </a:pPr>
            <a:r>
              <a:rPr lang="en-GB" sz="1400" b="1">
                <a:effectLst/>
                <a:latin typeface="Arial"/>
                <a:ea typeface="Aptos" panose="020B0004020202020204" pitchFamily="34" charset="0"/>
                <a:cs typeface="Arial"/>
              </a:rPr>
              <a:t>LES payments for 2025/26</a:t>
            </a:r>
            <a:endParaRPr lang="en-GB" sz="1400">
              <a:effectLst/>
              <a:latin typeface="Arial"/>
              <a:ea typeface="Aptos" panose="020B0004020202020204" pitchFamily="34" charset="0"/>
              <a:cs typeface="Arial"/>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ICB to circulate to practices a simple comparison of the income they can earn this year (2024/25) and next year (2025/26) for each month of the year and in total</a:t>
            </a:r>
            <a:endParaRPr lang="en-GB" sz="140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1400">
                <a:effectLst/>
                <a:latin typeface="Arial"/>
                <a:ea typeface="Times New Roman" panose="02020603050405020304" pitchFamily="18" charset="0"/>
                <a:cs typeface="Arial"/>
              </a:rPr>
              <a:t>Practices can also calculate their own forecast by inputting activity levels from EMIS into the ready reckoner on the intranet. </a:t>
            </a:r>
            <a:endParaRPr lang="en-GB" sz="1400">
              <a:effectLst/>
              <a:latin typeface="Arial"/>
              <a:ea typeface="Aptos" panose="020B0004020202020204" pitchFamily="34" charset="0"/>
              <a:cs typeface="Arial"/>
            </a:endParaRPr>
          </a:p>
          <a:p>
            <a:endParaRPr lang="en-GB" sz="1100">
              <a:latin typeface="Aptos"/>
              <a:cs typeface="Times New Roman"/>
            </a:endParaRPr>
          </a:p>
        </p:txBody>
      </p:sp>
      <p:pic>
        <p:nvPicPr>
          <p:cNvPr id="6" name="Picture 5">
            <a:extLst>
              <a:ext uri="{FF2B5EF4-FFF2-40B4-BE49-F238E27FC236}">
                <a16:creationId xmlns:a16="http://schemas.microsoft.com/office/drawing/2014/main" id="{3B3DDFD7-DFFA-B142-3654-46845BE8B1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7189" y="158073"/>
            <a:ext cx="908050" cy="603250"/>
          </a:xfrm>
          <a:prstGeom prst="rect">
            <a:avLst/>
          </a:prstGeom>
          <a:noFill/>
          <a:ln>
            <a:noFill/>
          </a:ln>
        </p:spPr>
      </p:pic>
    </p:spTree>
    <p:extLst>
      <p:ext uri="{BB962C8B-B14F-4D97-AF65-F5344CB8AC3E}">
        <p14:creationId xmlns:p14="http://schemas.microsoft.com/office/powerpoint/2010/main" val="46400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1325C7-3E67-F7D5-EBAE-017B03339824}"/>
              </a:ext>
            </a:extLst>
          </p:cNvPr>
          <p:cNvSpPr>
            <a:spLocks noGrp="1"/>
          </p:cNvSpPr>
          <p:nvPr>
            <p:ph type="title"/>
          </p:nvPr>
        </p:nvSpPr>
        <p:spPr>
          <a:xfrm>
            <a:off x="686834" y="1153572"/>
            <a:ext cx="3200400" cy="4461163"/>
          </a:xfrm>
        </p:spPr>
        <p:txBody>
          <a:bodyPr>
            <a:normAutofit/>
          </a:bodyPr>
          <a:lstStyle/>
          <a:p>
            <a:r>
              <a:rPr lang="en-GB">
                <a:solidFill>
                  <a:srgbClr val="FFFFFF"/>
                </a:solidFill>
              </a:rPr>
              <a:t>Quality Contract - end of year monitoring requirements &amp; mitigation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EB534F-331C-99EA-5C50-E34A9B726286}"/>
              </a:ext>
            </a:extLst>
          </p:cNvPr>
          <p:cNvSpPr>
            <a:spLocks noGrp="1"/>
          </p:cNvSpPr>
          <p:nvPr>
            <p:ph idx="1"/>
          </p:nvPr>
        </p:nvSpPr>
        <p:spPr>
          <a:xfrm>
            <a:off x="4447308" y="591344"/>
            <a:ext cx="6906491" cy="5585619"/>
          </a:xfrm>
        </p:spPr>
        <p:txBody>
          <a:bodyPr anchor="ctr">
            <a:normAutofit fontScale="92500" lnSpcReduction="20000"/>
          </a:bodyPr>
          <a:lstStyle/>
          <a:p>
            <a:pPr marL="0" indent="0">
              <a:buNone/>
            </a:pPr>
            <a:r>
              <a:rPr lang="en-GB" sz="2600" b="1" dirty="0">
                <a:latin typeface="Arial" panose="020B0604020202020204" pitchFamily="34" charset="0"/>
                <a:cs typeface="Arial" panose="020B0604020202020204" pitchFamily="34" charset="0"/>
              </a:rPr>
              <a:t>Thank you for those who have submitted forms to date:</a:t>
            </a:r>
          </a:p>
          <a:p>
            <a:pPr marL="0" indent="0">
              <a:buNone/>
            </a:pPr>
            <a:endParaRPr lang="en-GB" sz="2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600" b="1" dirty="0">
                <a:latin typeface="Arial" panose="020B0604020202020204" pitchFamily="34" charset="0"/>
                <a:cs typeface="Arial" panose="020B0604020202020204" pitchFamily="34" charset="0"/>
              </a:rPr>
              <a:t>SMR - No change to SMR template (MS Forms) deadline 31</a:t>
            </a:r>
            <a:r>
              <a:rPr lang="en-GB" sz="2600" b="1" baseline="30000" dirty="0">
                <a:latin typeface="Arial" panose="020B0604020202020204" pitchFamily="34" charset="0"/>
                <a:cs typeface="Arial" panose="020B0604020202020204" pitchFamily="34" charset="0"/>
              </a:rPr>
              <a:t>st</a:t>
            </a:r>
            <a:r>
              <a:rPr lang="en-GB" sz="2600" b="1" dirty="0">
                <a:latin typeface="Arial" panose="020B0604020202020204" pitchFamily="34" charset="0"/>
                <a:cs typeface="Arial" panose="020B0604020202020204" pitchFamily="34" charset="0"/>
              </a:rPr>
              <a:t> March</a:t>
            </a:r>
          </a:p>
          <a:p>
            <a:pPr marL="0" indent="0">
              <a:buNone/>
            </a:pPr>
            <a:endParaRPr lang="en-GB" sz="2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600" b="1" dirty="0">
                <a:latin typeface="Arial" panose="020B0604020202020204" pitchFamily="34" charset="0"/>
                <a:cs typeface="Arial" panose="020B0604020202020204" pitchFamily="34" charset="0"/>
              </a:rPr>
              <a:t>Frailty – 10 questions removed from original template (remains on Word) submission deadline 2</a:t>
            </a:r>
            <a:r>
              <a:rPr lang="en-GB" sz="2600" b="1" baseline="30000" dirty="0">
                <a:latin typeface="Arial" panose="020B0604020202020204" pitchFamily="34" charset="0"/>
                <a:cs typeface="Arial" panose="020B0604020202020204" pitchFamily="34" charset="0"/>
              </a:rPr>
              <a:t>nd</a:t>
            </a:r>
            <a:r>
              <a:rPr lang="en-GB" sz="2600" b="1" dirty="0">
                <a:latin typeface="Arial" panose="020B0604020202020204" pitchFamily="34" charset="0"/>
                <a:cs typeface="Arial" panose="020B0604020202020204" pitchFamily="34" charset="0"/>
              </a:rPr>
              <a:t> May 2025</a:t>
            </a:r>
          </a:p>
          <a:p>
            <a:pPr marL="0" indent="0">
              <a:buNone/>
            </a:pPr>
            <a:endParaRPr lang="en-GB" sz="2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600" b="1" dirty="0">
                <a:latin typeface="Arial" panose="020B0604020202020204" pitchFamily="34" charset="0"/>
                <a:cs typeface="Arial" panose="020B0604020202020204" pitchFamily="34" charset="0"/>
              </a:rPr>
              <a:t>Respiratory – 9 questions removed from original template (online MS Forms) submission deadline 14</a:t>
            </a:r>
            <a:r>
              <a:rPr lang="en-GB" sz="2600" b="1" baseline="30000" dirty="0">
                <a:latin typeface="Arial" panose="020B0604020202020204" pitchFamily="34" charset="0"/>
                <a:cs typeface="Arial" panose="020B0604020202020204" pitchFamily="34" charset="0"/>
              </a:rPr>
              <a:t>th</a:t>
            </a:r>
            <a:r>
              <a:rPr lang="en-GB" sz="2600" b="1" dirty="0">
                <a:latin typeface="Arial" panose="020B0604020202020204" pitchFamily="34" charset="0"/>
                <a:cs typeface="Arial" panose="020B0604020202020204" pitchFamily="34" charset="0"/>
              </a:rPr>
              <a:t> April</a:t>
            </a:r>
          </a:p>
          <a:p>
            <a:pPr marL="0" indent="0">
              <a:buNone/>
            </a:pPr>
            <a:endParaRPr lang="en-GB" sz="2600" b="1" dirty="0">
              <a:latin typeface="Arial" panose="020B0604020202020204" pitchFamily="34" charset="0"/>
              <a:cs typeface="Arial" panose="020B0604020202020204" pitchFamily="34" charset="0"/>
            </a:endParaRPr>
          </a:p>
          <a:p>
            <a:r>
              <a:rPr lang="en-GB" sz="2600" b="1" dirty="0">
                <a:latin typeface="Arial" panose="020B0604020202020204" pitchFamily="34" charset="0"/>
                <a:cs typeface="Arial" panose="020B0604020202020204" pitchFamily="34" charset="0"/>
              </a:rPr>
              <a:t>LES online form to indicate which LES’s practices intend to deliver in 2025/26.</a:t>
            </a:r>
          </a:p>
          <a:p>
            <a:pPr marL="0" indent="0">
              <a:buNone/>
            </a:pPr>
            <a:endParaRPr lang="en-GB" sz="2600" b="1" dirty="0"/>
          </a:p>
          <a:p>
            <a:endParaRPr lang="en-GB" sz="2600" dirty="0"/>
          </a:p>
        </p:txBody>
      </p:sp>
    </p:spTree>
    <p:extLst>
      <p:ext uri="{BB962C8B-B14F-4D97-AF65-F5344CB8AC3E}">
        <p14:creationId xmlns:p14="http://schemas.microsoft.com/office/powerpoint/2010/main" val="65332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B497B7-32DF-0369-D09B-87FD5D5632EB}"/>
              </a:ext>
            </a:extLst>
          </p:cNvPr>
          <p:cNvSpPr>
            <a:spLocks noGrp="1"/>
          </p:cNvSpPr>
          <p:nvPr>
            <p:ph type="title"/>
          </p:nvPr>
        </p:nvSpPr>
        <p:spPr>
          <a:xfrm>
            <a:off x="838200" y="643467"/>
            <a:ext cx="2951205" cy="5571066"/>
          </a:xfrm>
        </p:spPr>
        <p:txBody>
          <a:bodyPr>
            <a:normAutofit/>
          </a:bodyPr>
          <a:lstStyle/>
          <a:p>
            <a:r>
              <a:rPr lang="en-GB">
                <a:solidFill>
                  <a:srgbClr val="FFFFFF"/>
                </a:solidFill>
              </a:rPr>
              <a:t>End of year monitoring summary</a:t>
            </a:r>
          </a:p>
        </p:txBody>
      </p:sp>
      <p:graphicFrame>
        <p:nvGraphicFramePr>
          <p:cNvPr id="4" name="Content Placeholder 3">
            <a:extLst>
              <a:ext uri="{FF2B5EF4-FFF2-40B4-BE49-F238E27FC236}">
                <a16:creationId xmlns:a16="http://schemas.microsoft.com/office/drawing/2014/main" id="{753EE537-25AA-7C2A-A7E6-455065C9B53C}"/>
              </a:ext>
            </a:extLst>
          </p:cNvPr>
          <p:cNvGraphicFramePr>
            <a:graphicFrameLocks noGrp="1"/>
          </p:cNvGraphicFramePr>
          <p:nvPr>
            <p:ph idx="1"/>
            <p:extLst>
              <p:ext uri="{D42A27DB-BD31-4B8C-83A1-F6EECF244321}">
                <p14:modId xmlns:p14="http://schemas.microsoft.com/office/powerpoint/2010/main" val="4203819395"/>
              </p:ext>
            </p:extLst>
          </p:nvPr>
        </p:nvGraphicFramePr>
        <p:xfrm>
          <a:off x="4947115" y="632167"/>
          <a:ext cx="6961856" cy="5354975"/>
        </p:xfrm>
        <a:graphic>
          <a:graphicData uri="http://schemas.openxmlformats.org/drawingml/2006/table">
            <a:tbl>
              <a:tblPr firstRow="1" firstCol="1" bandRow="1"/>
              <a:tblGrid>
                <a:gridCol w="1872264">
                  <a:extLst>
                    <a:ext uri="{9D8B030D-6E8A-4147-A177-3AD203B41FA5}">
                      <a16:colId xmlns:a16="http://schemas.microsoft.com/office/drawing/2014/main" val="888750205"/>
                    </a:ext>
                  </a:extLst>
                </a:gridCol>
                <a:gridCol w="5089592">
                  <a:extLst>
                    <a:ext uri="{9D8B030D-6E8A-4147-A177-3AD203B41FA5}">
                      <a16:colId xmlns:a16="http://schemas.microsoft.com/office/drawing/2014/main" val="4099523730"/>
                    </a:ext>
                  </a:extLst>
                </a:gridCol>
              </a:tblGrid>
              <a:tr h="2638562">
                <a:tc>
                  <a:txBody>
                    <a:bodyPr/>
                    <a:lstStyle/>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Frailty</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Deadline: Monday 2</a:t>
                      </a:r>
                      <a:r>
                        <a:rPr lang="en-GB" sz="1800" b="1" i="0" u="none" strike="noStrike"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nd</a:t>
                      </a: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May 2025 </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Bundles 2, 3 and 4</a:t>
                      </a:r>
                      <a:endParaRPr lang="en-GB" sz="18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F0C7"/>
                    </a:solidFill>
                  </a:tcPr>
                </a:tc>
                <a:tc>
                  <a:txBody>
                    <a:bodyPr/>
                    <a:lstStyle/>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1 (activity date) </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Practices are</a:t>
                      </a:r>
                      <a:r>
                        <a:rPr lang="en-GB" sz="1300" b="1" i="0" u="sng"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not</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required to complete the data for Q4.</a:t>
                      </a:r>
                      <a:endParaRPr lang="en-GB" sz="2600" b="0" i="0" u="none" strike="noStrike">
                        <a:effectLst/>
                        <a:latin typeface="Arial" panose="020B0604020202020204" pitchFamily="34" charset="0"/>
                      </a:endParaRPr>
                    </a:p>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2</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(practice &amp; patient education)–</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Practices to complete all questions and a minimum of 1 case study to cover the 6 key areas outlined in spec by 2</a:t>
                      </a:r>
                      <a:r>
                        <a:rPr lang="en-GB" sz="1300" b="0" i="0" u="none" strike="noStrike"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nd</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May.</a:t>
                      </a:r>
                      <a:endParaRPr lang="en-GB" sz="2600" b="0" i="0" u="none" strike="noStrike">
                        <a:effectLst/>
                        <a:latin typeface="Arial" panose="020B0604020202020204" pitchFamily="34" charset="0"/>
                      </a:endParaRPr>
                    </a:p>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3 (MDT)</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Practices to complete Questions from KPI 1 &amp; 3.</a:t>
                      </a:r>
                      <a:endParaRPr lang="en-GB" sz="2600" b="0" i="0" u="none" strike="noStrike">
                        <a:effectLst/>
                        <a:latin typeface="Arial" panose="020B0604020202020204" pitchFamily="34" charset="0"/>
                      </a:endParaRPr>
                    </a:p>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4 (staff training) – </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practices to complete 2 x tables.</a:t>
                      </a:r>
                      <a:endParaRPr lang="en-GB" sz="26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1F0C7"/>
                    </a:solidFill>
                  </a:tcPr>
                </a:tc>
                <a:extLst>
                  <a:ext uri="{0D108BD9-81ED-4DB2-BD59-A6C34878D82A}">
                    <a16:rowId xmlns:a16="http://schemas.microsoft.com/office/drawing/2014/main" val="1231238807"/>
                  </a:ext>
                </a:extLst>
              </a:tr>
              <a:tr h="1954401">
                <a:tc>
                  <a:txBody>
                    <a:bodyPr/>
                    <a:lstStyle/>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Respiratory</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Monday 14</a:t>
                      </a:r>
                      <a:r>
                        <a:rPr lang="en-GB" sz="1800" b="1" i="0" u="none" strike="noStrike"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a:t>
                      </a: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April 2025</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2 – only KPI 3</a:t>
                      </a:r>
                      <a:endParaRPr lang="en-GB" sz="18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9EDC"/>
                    </a:solidFill>
                  </a:tcPr>
                </a:tc>
                <a:tc>
                  <a:txBody>
                    <a:bodyPr/>
                    <a:lstStyle/>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1 (training)</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Practices are not required to complete questions 1, 2 or 3.</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These have been answered via the information provided during the year.</a:t>
                      </a:r>
                      <a:endParaRPr lang="en-GB" sz="2600" b="0" i="0" u="none" strike="noStrike">
                        <a:effectLst/>
                        <a:latin typeface="Arial" panose="020B0604020202020204" pitchFamily="34" charset="0"/>
                      </a:endParaRPr>
                    </a:p>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2</a:t>
                      </a: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KPI 3 questions on reflection and learning ONLY to be completed on </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MS Forms link.</a:t>
                      </a:r>
                      <a:endParaRPr lang="en-GB" sz="2600" b="0" i="0" u="none" strike="noStrike">
                        <a:effectLst/>
                        <a:latin typeface="Arial" panose="020B0604020202020204" pitchFamily="34" charset="0"/>
                      </a:endParaRPr>
                    </a:p>
                    <a:p>
                      <a:pPr algn="l" fontAlgn="base">
                        <a:lnSpc>
                          <a:spcPct val="107000"/>
                        </a:lnSpc>
                        <a:spcAft>
                          <a:spcPts val="800"/>
                        </a:spcAft>
                        <a:buNone/>
                      </a:pP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Bundle 3 – practice EMS report – No submission required. </a:t>
                      </a:r>
                      <a:endParaRPr lang="en-GB" sz="26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9EDC"/>
                    </a:solidFill>
                  </a:tcPr>
                </a:tc>
                <a:extLst>
                  <a:ext uri="{0D108BD9-81ED-4DB2-BD59-A6C34878D82A}">
                    <a16:rowId xmlns:a16="http://schemas.microsoft.com/office/drawing/2014/main" val="1032550452"/>
                  </a:ext>
                </a:extLst>
              </a:tr>
              <a:tr h="762012">
                <a:tc>
                  <a:txBody>
                    <a:bodyPr/>
                    <a:lstStyle/>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SMR</a:t>
                      </a:r>
                      <a:endParaRPr lang="en-GB" sz="1800" b="0" i="0" u="none" strike="noStrike">
                        <a:effectLst/>
                        <a:latin typeface="Arial" panose="020B0604020202020204" pitchFamily="34" charset="0"/>
                      </a:endParaRPr>
                    </a:p>
                    <a:p>
                      <a:pPr algn="l" fontAlgn="base">
                        <a:lnSpc>
                          <a:spcPct val="107000"/>
                        </a:lnSpc>
                        <a:spcAft>
                          <a:spcPts val="800"/>
                        </a:spcAft>
                        <a:buNone/>
                      </a:pP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a:t>
                      </a:r>
                      <a:r>
                        <a:rPr lang="en-GB" sz="1800" b="1" i="0" u="none" strike="noStrike"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t>
                      </a:r>
                      <a:r>
                        <a:rPr lang="en-GB"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March 2025</a:t>
                      </a:r>
                      <a:endParaRPr lang="en-GB" sz="18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FEF"/>
                    </a:solidFill>
                  </a:tcPr>
                </a:tc>
                <a:tc>
                  <a:txBody>
                    <a:bodyPr/>
                    <a:lstStyle/>
                    <a:p>
                      <a:pPr algn="l" fontAlgn="base">
                        <a:lnSpc>
                          <a:spcPct val="107000"/>
                        </a:lnSpc>
                        <a:spcAft>
                          <a:spcPts val="800"/>
                        </a:spcAft>
                        <a:buNone/>
                      </a:pPr>
                      <a:r>
                        <a:rPr lang="en-GB" sz="13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SMR EOY template to be completed by practices (</a:t>
                      </a:r>
                      <a:r>
                        <a:rPr lang="en-GB" sz="13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MS Forms link)</a:t>
                      </a:r>
                      <a:endParaRPr lang="en-GB" sz="2600" b="0" i="0" u="none" strike="noStrike">
                        <a:effectLst/>
                        <a:latin typeface="Arial" panose="020B0604020202020204" pitchFamily="34" charset="0"/>
                      </a:endParaRPr>
                    </a:p>
                  </a:txBody>
                  <a:tcPr marL="13613" marR="13613" marT="13613" marB="13613">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FEF"/>
                    </a:solidFill>
                  </a:tcPr>
                </a:tc>
                <a:extLst>
                  <a:ext uri="{0D108BD9-81ED-4DB2-BD59-A6C34878D82A}">
                    <a16:rowId xmlns:a16="http://schemas.microsoft.com/office/drawing/2014/main" val="1688986494"/>
                  </a:ext>
                </a:extLst>
              </a:tr>
            </a:tbl>
          </a:graphicData>
        </a:graphic>
      </p:graphicFrame>
    </p:spTree>
    <p:extLst>
      <p:ext uri="{BB962C8B-B14F-4D97-AF65-F5344CB8AC3E}">
        <p14:creationId xmlns:p14="http://schemas.microsoft.com/office/powerpoint/2010/main" val="326560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C800-DB67-EBF6-5F01-F36333F11170}"/>
              </a:ext>
            </a:extLst>
          </p:cNvPr>
          <p:cNvSpPr>
            <a:spLocks noGrp="1"/>
          </p:cNvSpPr>
          <p:nvPr>
            <p:ph type="title"/>
          </p:nvPr>
        </p:nvSpPr>
        <p:spPr>
          <a:xfrm>
            <a:off x="661220" y="832554"/>
            <a:ext cx="10515600" cy="1325563"/>
          </a:xfrm>
        </p:spPr>
        <p:txBody>
          <a:bodyPr>
            <a:normAutofit/>
          </a:bodyPr>
          <a:lstStyle/>
          <a:p>
            <a:pPr algn="ctr"/>
            <a:r>
              <a:rPr lang="en-GB" sz="3600">
                <a:latin typeface="Segoe UI" panose="020B0502040204020203" pitchFamily="34" charset="0"/>
                <a:cs typeface="Segoe UI" panose="020B0502040204020203" pitchFamily="34" charset="0"/>
              </a:rPr>
              <a:t>GPQC 24/25 - Mitigation Timeline </a:t>
            </a:r>
          </a:p>
        </p:txBody>
      </p:sp>
      <p:graphicFrame>
        <p:nvGraphicFramePr>
          <p:cNvPr id="4" name="Content Placeholder 3">
            <a:extLst>
              <a:ext uri="{FF2B5EF4-FFF2-40B4-BE49-F238E27FC236}">
                <a16:creationId xmlns:a16="http://schemas.microsoft.com/office/drawing/2014/main" id="{E4F3AE07-1290-85B6-81AC-98DF65704FAC}"/>
              </a:ext>
            </a:extLst>
          </p:cNvPr>
          <p:cNvGraphicFramePr>
            <a:graphicFrameLocks noGrp="1"/>
          </p:cNvGraphicFramePr>
          <p:nvPr>
            <p:ph idx="1"/>
          </p:nvPr>
        </p:nvGraphicFramePr>
        <p:xfrm>
          <a:off x="373626" y="1582530"/>
          <a:ext cx="1160206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D8346B5-732D-9F12-7D19-DD52FCE2D52D}"/>
              </a:ext>
            </a:extLst>
          </p:cNvPr>
          <p:cNvSpPr txBox="1"/>
          <p:nvPr/>
        </p:nvSpPr>
        <p:spPr>
          <a:xfrm>
            <a:off x="914400" y="3527369"/>
            <a:ext cx="619432" cy="461665"/>
          </a:xfrm>
          <a:prstGeom prst="rect">
            <a:avLst/>
          </a:prstGeom>
          <a:noFill/>
        </p:spPr>
        <p:txBody>
          <a:bodyPr wrap="square" rtlCol="0">
            <a:spAutoFit/>
          </a:bodyPr>
          <a:lstStyle/>
          <a:p>
            <a:pPr algn="ctr"/>
            <a:r>
              <a:rPr lang="en-GB" sz="1200" b="1">
                <a:solidFill>
                  <a:schemeClr val="bg1"/>
                </a:solidFill>
                <a:latin typeface="Segoe UI" panose="020B0502040204020203" pitchFamily="34" charset="0"/>
                <a:cs typeface="Segoe UI" panose="020B0502040204020203" pitchFamily="34" charset="0"/>
              </a:rPr>
              <a:t>2</a:t>
            </a:r>
            <a:r>
              <a:rPr lang="en-GB" sz="1200" b="1" baseline="30000">
                <a:solidFill>
                  <a:schemeClr val="bg1"/>
                </a:solidFill>
                <a:latin typeface="Segoe UI" panose="020B0502040204020203" pitchFamily="34" charset="0"/>
                <a:cs typeface="Segoe UI" panose="020B0502040204020203" pitchFamily="34" charset="0"/>
              </a:rPr>
              <a:t>nd</a:t>
            </a:r>
            <a:r>
              <a:rPr lang="en-GB" sz="1200" b="1">
                <a:solidFill>
                  <a:schemeClr val="bg1"/>
                </a:solidFill>
                <a:latin typeface="Segoe UI" panose="020B0502040204020203" pitchFamily="34" charset="0"/>
                <a:cs typeface="Segoe UI" panose="020B0502040204020203" pitchFamily="34" charset="0"/>
              </a:rPr>
              <a:t> May </a:t>
            </a:r>
          </a:p>
        </p:txBody>
      </p:sp>
      <p:sp>
        <p:nvSpPr>
          <p:cNvPr id="6" name="TextBox 5">
            <a:extLst>
              <a:ext uri="{FF2B5EF4-FFF2-40B4-BE49-F238E27FC236}">
                <a16:creationId xmlns:a16="http://schemas.microsoft.com/office/drawing/2014/main" id="{EBA92805-9440-3763-2DF3-6A5F6D11340A}"/>
              </a:ext>
            </a:extLst>
          </p:cNvPr>
          <p:cNvSpPr txBox="1"/>
          <p:nvPr/>
        </p:nvSpPr>
        <p:spPr>
          <a:xfrm>
            <a:off x="2676832" y="3535281"/>
            <a:ext cx="619432" cy="461665"/>
          </a:xfrm>
          <a:prstGeom prst="rect">
            <a:avLst/>
          </a:prstGeom>
          <a:noFill/>
        </p:spPr>
        <p:txBody>
          <a:bodyPr wrap="square" rtlCol="0">
            <a:spAutoFit/>
          </a:bodyPr>
          <a:lstStyle/>
          <a:p>
            <a:pPr algn="ctr"/>
            <a:r>
              <a:rPr lang="en-GB" sz="1200" b="1">
                <a:solidFill>
                  <a:schemeClr val="bg1"/>
                </a:solidFill>
                <a:latin typeface="Segoe UI" panose="020B0502040204020203" pitchFamily="34" charset="0"/>
                <a:cs typeface="Segoe UI" panose="020B0502040204020203" pitchFamily="34" charset="0"/>
              </a:rPr>
              <a:t>6</a:t>
            </a:r>
            <a:r>
              <a:rPr lang="en-GB" sz="1200" b="1" baseline="30000">
                <a:solidFill>
                  <a:schemeClr val="bg1"/>
                </a:solidFill>
                <a:latin typeface="Segoe UI" panose="020B0502040204020203" pitchFamily="34" charset="0"/>
                <a:cs typeface="Segoe UI" panose="020B0502040204020203" pitchFamily="34" charset="0"/>
              </a:rPr>
              <a:t>th</a:t>
            </a:r>
            <a:r>
              <a:rPr lang="en-GB" sz="1200" b="1">
                <a:solidFill>
                  <a:schemeClr val="bg1"/>
                </a:solidFill>
                <a:latin typeface="Segoe UI" panose="020B0502040204020203" pitchFamily="34" charset="0"/>
                <a:cs typeface="Segoe UI" panose="020B0502040204020203" pitchFamily="34" charset="0"/>
              </a:rPr>
              <a:t> May</a:t>
            </a:r>
          </a:p>
        </p:txBody>
      </p:sp>
      <p:sp>
        <p:nvSpPr>
          <p:cNvPr id="7" name="TextBox 6">
            <a:extLst>
              <a:ext uri="{FF2B5EF4-FFF2-40B4-BE49-F238E27FC236}">
                <a16:creationId xmlns:a16="http://schemas.microsoft.com/office/drawing/2014/main" id="{F0357EDD-4A94-6F15-62F2-58094287ADA6}"/>
              </a:ext>
            </a:extLst>
          </p:cNvPr>
          <p:cNvSpPr txBox="1"/>
          <p:nvPr/>
        </p:nvSpPr>
        <p:spPr>
          <a:xfrm>
            <a:off x="4439264" y="3501442"/>
            <a:ext cx="619432" cy="461665"/>
          </a:xfrm>
          <a:prstGeom prst="rect">
            <a:avLst/>
          </a:prstGeom>
          <a:noFill/>
        </p:spPr>
        <p:txBody>
          <a:bodyPr wrap="square" rtlCol="0">
            <a:spAutoFit/>
          </a:bodyPr>
          <a:lstStyle/>
          <a:p>
            <a:pPr algn="ctr"/>
            <a:r>
              <a:rPr lang="en-GB" sz="1200" b="1">
                <a:solidFill>
                  <a:schemeClr val="bg1"/>
                </a:solidFill>
                <a:latin typeface="Segoe UI" panose="020B0502040204020203" pitchFamily="34" charset="0"/>
                <a:cs typeface="Segoe UI" panose="020B0502040204020203" pitchFamily="34" charset="0"/>
              </a:rPr>
              <a:t>20</a:t>
            </a:r>
            <a:r>
              <a:rPr lang="en-GB" sz="1200" b="1" baseline="30000">
                <a:solidFill>
                  <a:schemeClr val="bg1"/>
                </a:solidFill>
                <a:latin typeface="Segoe UI" panose="020B0502040204020203" pitchFamily="34" charset="0"/>
                <a:cs typeface="Segoe UI" panose="020B0502040204020203" pitchFamily="34" charset="0"/>
              </a:rPr>
              <a:t>th</a:t>
            </a:r>
            <a:r>
              <a:rPr lang="en-GB" sz="1200" b="1">
                <a:solidFill>
                  <a:schemeClr val="bg1"/>
                </a:solidFill>
                <a:latin typeface="Segoe UI" panose="020B0502040204020203" pitchFamily="34" charset="0"/>
                <a:cs typeface="Segoe UI" panose="020B0502040204020203" pitchFamily="34" charset="0"/>
              </a:rPr>
              <a:t> May </a:t>
            </a:r>
          </a:p>
        </p:txBody>
      </p:sp>
      <p:sp>
        <p:nvSpPr>
          <p:cNvPr id="8" name="TextBox 7">
            <a:extLst>
              <a:ext uri="{FF2B5EF4-FFF2-40B4-BE49-F238E27FC236}">
                <a16:creationId xmlns:a16="http://schemas.microsoft.com/office/drawing/2014/main" id="{F07CF681-6B06-1DB4-740D-C2CEC511DFD2}"/>
              </a:ext>
            </a:extLst>
          </p:cNvPr>
          <p:cNvSpPr txBox="1"/>
          <p:nvPr/>
        </p:nvSpPr>
        <p:spPr>
          <a:xfrm>
            <a:off x="6174658" y="3527366"/>
            <a:ext cx="619432" cy="461665"/>
          </a:xfrm>
          <a:prstGeom prst="rect">
            <a:avLst/>
          </a:prstGeom>
          <a:noFill/>
        </p:spPr>
        <p:txBody>
          <a:bodyPr wrap="square" rtlCol="0">
            <a:spAutoFit/>
          </a:bodyPr>
          <a:lstStyle/>
          <a:p>
            <a:pPr algn="ctr"/>
            <a:r>
              <a:rPr lang="en-GB" sz="1200" b="1">
                <a:solidFill>
                  <a:schemeClr val="bg1"/>
                </a:solidFill>
                <a:latin typeface="Segoe UI" panose="020B0502040204020203" pitchFamily="34" charset="0"/>
                <a:cs typeface="Segoe UI" panose="020B0502040204020203" pitchFamily="34" charset="0"/>
              </a:rPr>
              <a:t>30</a:t>
            </a:r>
            <a:r>
              <a:rPr lang="en-GB" sz="1200" b="1" baseline="30000">
                <a:solidFill>
                  <a:schemeClr val="bg1"/>
                </a:solidFill>
                <a:latin typeface="Segoe UI" panose="020B0502040204020203" pitchFamily="34" charset="0"/>
                <a:cs typeface="Segoe UI" panose="020B0502040204020203" pitchFamily="34" charset="0"/>
              </a:rPr>
              <a:t>th</a:t>
            </a:r>
            <a:r>
              <a:rPr lang="en-GB" sz="1200" b="1">
                <a:solidFill>
                  <a:schemeClr val="bg1"/>
                </a:solidFill>
                <a:latin typeface="Segoe UI" panose="020B0502040204020203" pitchFamily="34" charset="0"/>
                <a:cs typeface="Segoe UI" panose="020B0502040204020203" pitchFamily="34" charset="0"/>
              </a:rPr>
              <a:t> May</a:t>
            </a:r>
          </a:p>
        </p:txBody>
      </p:sp>
      <p:sp>
        <p:nvSpPr>
          <p:cNvPr id="9" name="TextBox 8">
            <a:extLst>
              <a:ext uri="{FF2B5EF4-FFF2-40B4-BE49-F238E27FC236}">
                <a16:creationId xmlns:a16="http://schemas.microsoft.com/office/drawing/2014/main" id="{DDC1542C-9664-B39C-3B2C-9FD76DD355F0}"/>
              </a:ext>
            </a:extLst>
          </p:cNvPr>
          <p:cNvSpPr txBox="1"/>
          <p:nvPr/>
        </p:nvSpPr>
        <p:spPr>
          <a:xfrm>
            <a:off x="7919882" y="3512221"/>
            <a:ext cx="619432" cy="461665"/>
          </a:xfrm>
          <a:prstGeom prst="rect">
            <a:avLst/>
          </a:prstGeom>
          <a:noFill/>
        </p:spPr>
        <p:txBody>
          <a:bodyPr wrap="square" rtlCol="0">
            <a:spAutoFit/>
          </a:bodyPr>
          <a:lstStyle/>
          <a:p>
            <a:pPr algn="ctr"/>
            <a:r>
              <a:rPr lang="en-GB" sz="1200" b="1">
                <a:solidFill>
                  <a:schemeClr val="bg1"/>
                </a:solidFill>
                <a:latin typeface="Segoe UI" panose="020B0502040204020203" pitchFamily="34" charset="0"/>
                <a:cs typeface="Segoe UI" panose="020B0502040204020203" pitchFamily="34" charset="0"/>
              </a:rPr>
              <a:t>9</a:t>
            </a:r>
            <a:r>
              <a:rPr lang="en-GB" sz="1200" b="1" baseline="30000">
                <a:solidFill>
                  <a:schemeClr val="bg1"/>
                </a:solidFill>
                <a:latin typeface="Segoe UI" panose="020B0502040204020203" pitchFamily="34" charset="0"/>
                <a:cs typeface="Segoe UI" panose="020B0502040204020203" pitchFamily="34" charset="0"/>
              </a:rPr>
              <a:t>th</a:t>
            </a:r>
            <a:r>
              <a:rPr lang="en-GB" sz="1200" b="1">
                <a:solidFill>
                  <a:schemeClr val="bg1"/>
                </a:solidFill>
                <a:latin typeface="Segoe UI" panose="020B0502040204020203" pitchFamily="34" charset="0"/>
                <a:cs typeface="Segoe UI" panose="020B0502040204020203" pitchFamily="34" charset="0"/>
              </a:rPr>
              <a:t> June</a:t>
            </a:r>
          </a:p>
        </p:txBody>
      </p:sp>
      <p:sp>
        <p:nvSpPr>
          <p:cNvPr id="10" name="TextBox 9">
            <a:extLst>
              <a:ext uri="{FF2B5EF4-FFF2-40B4-BE49-F238E27FC236}">
                <a16:creationId xmlns:a16="http://schemas.microsoft.com/office/drawing/2014/main" id="{48E26B3C-9B2B-EE4A-6B35-BC48785F3B6E}"/>
              </a:ext>
            </a:extLst>
          </p:cNvPr>
          <p:cNvSpPr txBox="1"/>
          <p:nvPr/>
        </p:nvSpPr>
        <p:spPr>
          <a:xfrm>
            <a:off x="9674940" y="3501442"/>
            <a:ext cx="619432" cy="461665"/>
          </a:xfrm>
          <a:prstGeom prst="rect">
            <a:avLst/>
          </a:prstGeom>
          <a:noFill/>
        </p:spPr>
        <p:txBody>
          <a:bodyPr wrap="square" lIns="91440" tIns="45720" rIns="91440" bIns="45720" rtlCol="0" anchor="t">
            <a:spAutoFit/>
          </a:bodyPr>
          <a:lstStyle/>
          <a:p>
            <a:pPr algn="ctr"/>
            <a:r>
              <a:rPr lang="en-GB" sz="1200" b="1">
                <a:solidFill>
                  <a:schemeClr val="bg1"/>
                </a:solidFill>
                <a:latin typeface="Segoe UI"/>
                <a:cs typeface="Segoe UI"/>
              </a:rPr>
              <a:t>Mid-June</a:t>
            </a:r>
            <a:endParaRPr lang="en-GB" sz="1200" b="1">
              <a:solidFill>
                <a:schemeClr val="bg1"/>
              </a:solidFill>
              <a:latin typeface="Segoe UI" panose="020B0502040204020203"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90CE38BF-878F-DC86-795B-1D025101823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037189" y="158073"/>
            <a:ext cx="908050" cy="603250"/>
          </a:xfrm>
          <a:prstGeom prst="rect">
            <a:avLst/>
          </a:prstGeom>
          <a:noFill/>
          <a:ln>
            <a:noFill/>
          </a:ln>
        </p:spPr>
      </p:pic>
      <p:sp>
        <p:nvSpPr>
          <p:cNvPr id="12" name="Rectangle 11" descr="Money">
            <a:extLst>
              <a:ext uri="{FF2B5EF4-FFF2-40B4-BE49-F238E27FC236}">
                <a16:creationId xmlns:a16="http://schemas.microsoft.com/office/drawing/2014/main" id="{39D76CD0-412D-A3AF-8B08-D0E4E0F82F3E}"/>
              </a:ext>
            </a:extLst>
          </p:cNvPr>
          <p:cNvSpPr/>
          <p:nvPr/>
        </p:nvSpPr>
        <p:spPr>
          <a:xfrm>
            <a:off x="9753600" y="4864820"/>
            <a:ext cx="442454" cy="410650"/>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3" name="Rectangle 12" descr="Bank Check">
            <a:extLst>
              <a:ext uri="{FF2B5EF4-FFF2-40B4-BE49-F238E27FC236}">
                <a16:creationId xmlns:a16="http://schemas.microsoft.com/office/drawing/2014/main" id="{19BF914D-2DDC-1168-2D51-AF0D7C4C90F3}"/>
              </a:ext>
            </a:extLst>
          </p:cNvPr>
          <p:cNvSpPr/>
          <p:nvPr/>
        </p:nvSpPr>
        <p:spPr>
          <a:xfrm>
            <a:off x="7956180" y="2229348"/>
            <a:ext cx="546837" cy="461666"/>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4" name="Rectangle 13" descr="Tick">
            <a:extLst>
              <a:ext uri="{FF2B5EF4-FFF2-40B4-BE49-F238E27FC236}">
                <a16:creationId xmlns:a16="http://schemas.microsoft.com/office/drawing/2014/main" id="{FF3D10AD-9423-35AA-A958-82B63E1EA3C3}"/>
              </a:ext>
            </a:extLst>
          </p:cNvPr>
          <p:cNvSpPr/>
          <p:nvPr/>
        </p:nvSpPr>
        <p:spPr>
          <a:xfrm>
            <a:off x="6325914" y="4846027"/>
            <a:ext cx="369854" cy="325741"/>
          </a:xfrm>
          <a:prstGeom prst="rect">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5" name="Rectangle 14" descr="Meeting">
            <a:extLst>
              <a:ext uri="{FF2B5EF4-FFF2-40B4-BE49-F238E27FC236}">
                <a16:creationId xmlns:a16="http://schemas.microsoft.com/office/drawing/2014/main" id="{D120397F-5792-BB40-3B00-40B3B7A1AE2E}"/>
              </a:ext>
            </a:extLst>
          </p:cNvPr>
          <p:cNvSpPr/>
          <p:nvPr/>
        </p:nvSpPr>
        <p:spPr>
          <a:xfrm>
            <a:off x="4503829" y="2208603"/>
            <a:ext cx="475553" cy="461667"/>
          </a:xfrm>
          <a:prstGeom prst="rect">
            <a:avLst/>
          </a:prstGeom>
          <a: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6" name="Rectangle 15" descr="Users">
            <a:extLst>
              <a:ext uri="{FF2B5EF4-FFF2-40B4-BE49-F238E27FC236}">
                <a16:creationId xmlns:a16="http://schemas.microsoft.com/office/drawing/2014/main" id="{C60B6A92-98BF-AFAF-AF5D-7658ED4907F6}"/>
              </a:ext>
            </a:extLst>
          </p:cNvPr>
          <p:cNvSpPr/>
          <p:nvPr/>
        </p:nvSpPr>
        <p:spPr>
          <a:xfrm>
            <a:off x="2769665" y="4846766"/>
            <a:ext cx="458346" cy="452130"/>
          </a:xfrm>
          <a:prstGeom prst="rect">
            <a:avLst/>
          </a:prstGeom>
          <a: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7" name="Rectangle 16" descr="Link">
            <a:extLst>
              <a:ext uri="{FF2B5EF4-FFF2-40B4-BE49-F238E27FC236}">
                <a16:creationId xmlns:a16="http://schemas.microsoft.com/office/drawing/2014/main" id="{45E2B04F-4B11-0F60-3DD1-EFCE3DE6C85F}"/>
              </a:ext>
            </a:extLst>
          </p:cNvPr>
          <p:cNvSpPr/>
          <p:nvPr/>
        </p:nvSpPr>
        <p:spPr>
          <a:xfrm>
            <a:off x="1022554" y="2273211"/>
            <a:ext cx="403123" cy="379688"/>
          </a:xfrm>
          <a:prstGeom prst="rect">
            <a:avLst/>
          </a:prstGeom>
          <a: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841C890A-6453-BDE0-F3F8-A4025653DE18}"/>
              </a:ext>
            </a:extLst>
          </p:cNvPr>
          <p:cNvSpPr txBox="1"/>
          <p:nvPr/>
        </p:nvSpPr>
        <p:spPr>
          <a:xfrm>
            <a:off x="1121229" y="5758543"/>
            <a:ext cx="9915960" cy="369332"/>
          </a:xfrm>
          <a:prstGeom prst="rect">
            <a:avLst/>
          </a:prstGeom>
          <a:noFill/>
        </p:spPr>
        <p:txBody>
          <a:bodyPr wrap="square" rtlCol="0">
            <a:spAutoFit/>
          </a:bodyPr>
          <a:lstStyle/>
          <a:p>
            <a:r>
              <a:rPr lang="en-GB" b="1" u="sng" dirty="0">
                <a:solidFill>
                  <a:srgbClr val="FF0000"/>
                </a:solidFill>
              </a:rPr>
              <a:t>Important to note:  Mitigation will only be accepted in exceptional circumstances</a:t>
            </a:r>
          </a:p>
        </p:txBody>
      </p:sp>
    </p:spTree>
    <p:extLst>
      <p:ext uri="{BB962C8B-B14F-4D97-AF65-F5344CB8AC3E}">
        <p14:creationId xmlns:p14="http://schemas.microsoft.com/office/powerpoint/2010/main" val="2715035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777D4F-1954-7F4B-2BA0-13B0D17205D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31E657-C8E5-D301-9E7D-FBC0F4413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918154-5D37-D3AF-A0CA-DA42F50E762A}"/>
              </a:ext>
            </a:extLst>
          </p:cNvPr>
          <p:cNvSpPr>
            <a:spLocks noGrp="1"/>
          </p:cNvSpPr>
          <p:nvPr>
            <p:ph type="title"/>
          </p:nvPr>
        </p:nvSpPr>
        <p:spPr>
          <a:xfrm>
            <a:off x="841248" y="548640"/>
            <a:ext cx="3600860" cy="5431536"/>
          </a:xfrm>
        </p:spPr>
        <p:txBody>
          <a:bodyPr>
            <a:normAutofit/>
          </a:bodyPr>
          <a:lstStyle/>
          <a:p>
            <a:r>
              <a:rPr lang="en-GB" sz="5400"/>
              <a:t>Delivery planning</a:t>
            </a:r>
            <a:endParaRPr lang="en-GB" sz="4000"/>
          </a:p>
        </p:txBody>
      </p:sp>
      <p:sp>
        <p:nvSpPr>
          <p:cNvPr id="11" name="sketch line">
            <a:extLst>
              <a:ext uri="{FF2B5EF4-FFF2-40B4-BE49-F238E27FC236}">
                <a16:creationId xmlns:a16="http://schemas.microsoft.com/office/drawing/2014/main" id="{39D7465A-DFB7-0156-897D-463A1B426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C33361E-F649-1CA2-1D3A-44E83C7B3C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7189" y="158073"/>
            <a:ext cx="908050" cy="603250"/>
          </a:xfrm>
          <a:prstGeom prst="rect">
            <a:avLst/>
          </a:prstGeom>
          <a:noFill/>
          <a:ln>
            <a:noFill/>
          </a:ln>
        </p:spPr>
      </p:pic>
    </p:spTree>
    <p:extLst>
      <p:ext uri="{BB962C8B-B14F-4D97-AF65-F5344CB8AC3E}">
        <p14:creationId xmlns:p14="http://schemas.microsoft.com/office/powerpoint/2010/main" val="378199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C4FD-BED7-BBE8-4AC0-B6B353B95682}"/>
            </a:ext>
          </a:extLst>
        </p:cNvPr>
        <p:cNvGrpSpPr/>
        <p:nvPr/>
      </p:nvGrpSpPr>
      <p:grpSpPr>
        <a:xfrm>
          <a:off x="0" y="0"/>
          <a:ext cx="0" cy="0"/>
          <a:chOff x="0" y="0"/>
          <a:chExt cx="0" cy="0"/>
        </a:xfrm>
      </p:grpSpPr>
      <p:pic>
        <p:nvPicPr>
          <p:cNvPr id="4" name="Picture 3" descr="A group of colorful circles with text&#10;&#10;AI-generated content may be incorrect.">
            <a:extLst>
              <a:ext uri="{FF2B5EF4-FFF2-40B4-BE49-F238E27FC236}">
                <a16:creationId xmlns:a16="http://schemas.microsoft.com/office/drawing/2014/main" id="{CEDD9842-09F2-A76B-D85C-92714C91A991}"/>
              </a:ext>
            </a:extLst>
          </p:cNvPr>
          <p:cNvPicPr>
            <a:picLocks noChangeAspect="1"/>
          </p:cNvPicPr>
          <p:nvPr/>
        </p:nvPicPr>
        <p:blipFill>
          <a:blip r:embed="rId2"/>
          <a:stretch>
            <a:fillRect/>
          </a:stretch>
        </p:blipFill>
        <p:spPr>
          <a:xfrm>
            <a:off x="280461" y="2225"/>
            <a:ext cx="10765528" cy="6734432"/>
          </a:xfrm>
          <a:prstGeom prst="rect">
            <a:avLst/>
          </a:prstGeom>
        </p:spPr>
      </p:pic>
    </p:spTree>
    <p:extLst>
      <p:ext uri="{BB962C8B-B14F-4D97-AF65-F5344CB8AC3E}">
        <p14:creationId xmlns:p14="http://schemas.microsoft.com/office/powerpoint/2010/main" val="2851236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7EC528-3923-3D50-AD09-5F1B4A2F217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C5B419-3B60-58E6-6A2E-94E859B84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B7722-A4FD-3021-BFF4-486725D16694}"/>
              </a:ext>
            </a:extLst>
          </p:cNvPr>
          <p:cNvSpPr>
            <a:spLocks noGrp="1"/>
          </p:cNvSpPr>
          <p:nvPr>
            <p:ph type="title"/>
          </p:nvPr>
        </p:nvSpPr>
        <p:spPr>
          <a:xfrm>
            <a:off x="838200" y="365125"/>
            <a:ext cx="10515600" cy="1325563"/>
          </a:xfrm>
        </p:spPr>
        <p:txBody>
          <a:bodyPr>
            <a:normAutofit/>
          </a:bodyPr>
          <a:lstStyle/>
          <a:p>
            <a:r>
              <a:rPr lang="en-GB" sz="4600"/>
              <a:t>LTC LES choices</a:t>
            </a:r>
          </a:p>
        </p:txBody>
      </p:sp>
      <p:sp>
        <p:nvSpPr>
          <p:cNvPr id="10" name="sketch line">
            <a:extLst>
              <a:ext uri="{FF2B5EF4-FFF2-40B4-BE49-F238E27FC236}">
                <a16:creationId xmlns:a16="http://schemas.microsoft.com/office/drawing/2014/main" id="{91A6E8E5-ED06-6058-4D12-E8B4FEF94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9EF701-05B0-E4F1-8373-659D6BB5D500}"/>
              </a:ext>
            </a:extLst>
          </p:cNvPr>
          <p:cNvSpPr>
            <a:spLocks noGrp="1"/>
          </p:cNvSpPr>
          <p:nvPr>
            <p:ph idx="1"/>
          </p:nvPr>
        </p:nvSpPr>
        <p:spPr>
          <a:xfrm>
            <a:off x="838200" y="1879075"/>
            <a:ext cx="10853928" cy="4613800"/>
          </a:xfrm>
        </p:spPr>
        <p:txBody>
          <a:bodyPr vert="horz" lIns="91440" tIns="45720" rIns="91440" bIns="45720" rtlCol="0" anchor="t">
            <a:normAutofit/>
          </a:bodyPr>
          <a:lstStyle/>
          <a:p>
            <a:pPr marL="0" indent="0" algn="ctr">
              <a:buNone/>
            </a:pPr>
            <a:r>
              <a:rPr lang="en-GB" sz="1800" dirty="0">
                <a:solidFill>
                  <a:schemeClr val="accent2"/>
                </a:solidFill>
                <a:latin typeface="Arial" panose="020B0604020202020204" pitchFamily="34" charset="0"/>
                <a:ea typeface="Aptos" panose="020B0004020202020204" pitchFamily="34" charset="0"/>
                <a:cs typeface="Arial" panose="020B0604020202020204" pitchFamily="34" charset="0"/>
              </a:rPr>
              <a:t>"places will need to engage with practices to decide which LTCs they will deliver"</a:t>
            </a:r>
            <a:endParaRPr lang="en-GB" sz="1800" dirty="0">
              <a:solidFill>
                <a:schemeClr val="accent2"/>
              </a:solidFill>
              <a:effectLst/>
              <a:latin typeface="Arial" panose="020B0604020202020204" pitchFamily="34" charset="0"/>
              <a:ea typeface="Aptos" panose="020B0004020202020204" pitchFamily="34" charset="0"/>
              <a:cs typeface="Arial" panose="020B0604020202020204" pitchFamily="34" charset="0"/>
            </a:endParaRPr>
          </a:p>
          <a:p>
            <a:pPr marL="0" indent="0">
              <a:buNone/>
            </a:pPr>
            <a:r>
              <a:rPr lang="en-GB" sz="1800" dirty="0">
                <a:effectLst/>
                <a:latin typeface="Arial" panose="020B0604020202020204" pitchFamily="34" charset="0"/>
                <a:ea typeface="Aptos" panose="020B0004020202020204" pitchFamily="34" charset="0"/>
                <a:cs typeface="Arial" panose="020B0604020202020204" pitchFamily="34" charset="0"/>
              </a:rPr>
              <a:t>Team of Team meetings have been underway, population health data packs and practice poll utilised to discuss and agree the LTC LES priority areas per area, below is an update:</a:t>
            </a:r>
          </a:p>
          <a:p>
            <a:pPr marL="0" indent="0">
              <a:buNone/>
            </a:pP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0" indent="0">
              <a:buNone/>
            </a:pPr>
            <a:endParaRPr lang="en-GB" sz="1800" dirty="0">
              <a:effectLst/>
              <a:latin typeface="Arial" panose="020B0604020202020204" pitchFamily="34" charset="0"/>
              <a:ea typeface="Aptos" panose="020B0004020202020204" pitchFamily="34" charset="0"/>
              <a:cs typeface="Arial" panose="020B0604020202020204" pitchFamily="34" charset="0"/>
            </a:endParaRPr>
          </a:p>
          <a:p>
            <a:pPr marL="0" indent="0">
              <a:buNone/>
            </a:pPr>
            <a:endParaRPr lang="en-GB" sz="1800" u="sng" dirty="0">
              <a:effectLst/>
              <a:latin typeface="Arial" panose="020B0604020202020204" pitchFamily="34" charset="0"/>
              <a:ea typeface="Aptos" panose="020B00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34B34AF-DEB9-1CED-006F-A002F004AC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8939" y="73406"/>
            <a:ext cx="908050" cy="603250"/>
          </a:xfrm>
          <a:prstGeom prst="rect">
            <a:avLst/>
          </a:prstGeom>
          <a:noFill/>
          <a:ln>
            <a:noFill/>
          </a:ln>
        </p:spPr>
      </p:pic>
      <p:graphicFrame>
        <p:nvGraphicFramePr>
          <p:cNvPr id="6" name="Table 5">
            <a:extLst>
              <a:ext uri="{FF2B5EF4-FFF2-40B4-BE49-F238E27FC236}">
                <a16:creationId xmlns:a16="http://schemas.microsoft.com/office/drawing/2014/main" id="{ABF34D2F-FC87-541F-D998-073792E1D07A}"/>
              </a:ext>
            </a:extLst>
          </p:cNvPr>
          <p:cNvGraphicFramePr>
            <a:graphicFrameLocks noGrp="1"/>
          </p:cNvGraphicFramePr>
          <p:nvPr>
            <p:extLst>
              <p:ext uri="{D42A27DB-BD31-4B8C-83A1-F6EECF244321}">
                <p14:modId xmlns:p14="http://schemas.microsoft.com/office/powerpoint/2010/main" val="1929894741"/>
              </p:ext>
            </p:extLst>
          </p:nvPr>
        </p:nvGraphicFramePr>
        <p:xfrm>
          <a:off x="1273629" y="3070346"/>
          <a:ext cx="9285516" cy="3605092"/>
        </p:xfrm>
        <a:graphic>
          <a:graphicData uri="http://schemas.openxmlformats.org/drawingml/2006/table">
            <a:tbl>
              <a:tblPr firstRow="1" bandRow="1">
                <a:tableStyleId>{93296810-A885-4BE3-A3E7-6D5BEEA58F35}</a:tableStyleId>
              </a:tblPr>
              <a:tblGrid>
                <a:gridCol w="3668486">
                  <a:extLst>
                    <a:ext uri="{9D8B030D-6E8A-4147-A177-3AD203B41FA5}">
                      <a16:colId xmlns:a16="http://schemas.microsoft.com/office/drawing/2014/main" val="775918151"/>
                    </a:ext>
                  </a:extLst>
                </a:gridCol>
                <a:gridCol w="5617030">
                  <a:extLst>
                    <a:ext uri="{9D8B030D-6E8A-4147-A177-3AD203B41FA5}">
                      <a16:colId xmlns:a16="http://schemas.microsoft.com/office/drawing/2014/main" val="403991966"/>
                    </a:ext>
                  </a:extLst>
                </a:gridCol>
              </a:tblGrid>
              <a:tr h="393273">
                <a:tc>
                  <a:txBody>
                    <a:bodyPr/>
                    <a:lstStyle/>
                    <a:p>
                      <a:r>
                        <a:rPr lang="en-GB" sz="1600" dirty="0">
                          <a:latin typeface="Arial" panose="020B0604020202020204" pitchFamily="34" charset="0"/>
                          <a:cs typeface="Arial" panose="020B0604020202020204" pitchFamily="34" charset="0"/>
                        </a:rPr>
                        <a:t>Area</a:t>
                      </a:r>
                    </a:p>
                  </a:txBody>
                  <a:tcPr/>
                </a:tc>
                <a:tc>
                  <a:txBody>
                    <a:bodyPr/>
                    <a:lstStyle/>
                    <a:p>
                      <a:r>
                        <a:rPr lang="en-GB" sz="1600" dirty="0">
                          <a:latin typeface="Arial" panose="020B0604020202020204" pitchFamily="34" charset="0"/>
                          <a:cs typeface="Arial" panose="020B0604020202020204" pitchFamily="34" charset="0"/>
                        </a:rPr>
                        <a:t>Priority areas confirmed for 2025/26</a:t>
                      </a:r>
                    </a:p>
                  </a:txBody>
                  <a:tcPr/>
                </a:tc>
                <a:extLst>
                  <a:ext uri="{0D108BD9-81ED-4DB2-BD59-A6C34878D82A}">
                    <a16:rowId xmlns:a16="http://schemas.microsoft.com/office/drawing/2014/main" val="2757638215"/>
                  </a:ext>
                </a:extLst>
              </a:tr>
              <a:tr h="393273">
                <a:tc>
                  <a:txBody>
                    <a:bodyPr/>
                    <a:lstStyle/>
                    <a:p>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Blackbur</a:t>
                      </a:r>
                      <a:r>
                        <a:rPr lang="en-GB"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n with Darwen</a:t>
                      </a:r>
                      <a:endParaRPr lang="en-GB" sz="1600" dirty="0">
                        <a:latin typeface="Arial" panose="020B0604020202020204" pitchFamily="34" charset="0"/>
                        <a:cs typeface="Arial" panose="020B0604020202020204" pitchFamily="34" charset="0"/>
                      </a:endParaRPr>
                    </a:p>
                  </a:txBody>
                  <a:tcPr/>
                </a:tc>
                <a:tc>
                  <a:txBody>
                    <a:bodyPr/>
                    <a:lstStyle/>
                    <a:p>
                      <a:r>
                        <a:rPr lang="en-GB" sz="1600" dirty="0">
                          <a:latin typeface="Arial" panose="020B0604020202020204" pitchFamily="34" charset="0"/>
                          <a:cs typeface="Arial" panose="020B0604020202020204" pitchFamily="34" charset="0"/>
                        </a:rPr>
                        <a:t>Frailty and Respiratory</a:t>
                      </a:r>
                    </a:p>
                  </a:txBody>
                  <a:tcPr/>
                </a:tc>
                <a:extLst>
                  <a:ext uri="{0D108BD9-81ED-4DB2-BD59-A6C34878D82A}">
                    <a16:rowId xmlns:a16="http://schemas.microsoft.com/office/drawing/2014/main" val="2557202514"/>
                  </a:ext>
                </a:extLst>
              </a:tr>
              <a:tr h="458908">
                <a:tc>
                  <a:txBody>
                    <a:bodyPr/>
                    <a:lstStyle/>
                    <a:p>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East Lancashire </a:t>
                      </a:r>
                      <a:endParaRPr lang="en-GB"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Diabetes and Respiratory</a:t>
                      </a:r>
                      <a:endParaRPr lang="en-GB" sz="16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479378583"/>
                  </a:ext>
                </a:extLst>
              </a:tr>
              <a:tr h="393273">
                <a:tc>
                  <a:txBody>
                    <a:bodyPr/>
                    <a:lstStyle/>
                    <a:p>
                      <a:r>
                        <a:rPr lang="en-GB" sz="1600" dirty="0">
                          <a:latin typeface="Arial" panose="020B0604020202020204" pitchFamily="34" charset="0"/>
                          <a:cs typeface="Arial" panose="020B0604020202020204" pitchFamily="34" charset="0"/>
                        </a:rPr>
                        <a:t>Blackpool</a:t>
                      </a:r>
                    </a:p>
                  </a:txBody>
                  <a:tcPr/>
                </a:tc>
                <a:tc>
                  <a:txBody>
                    <a:bodyPr/>
                    <a:lstStyle/>
                    <a:p>
                      <a:r>
                        <a:rPr lang="en-GB" sz="1600">
                          <a:latin typeface="Arial"/>
                          <a:cs typeface="Arial"/>
                        </a:rPr>
                        <a:t>Respiratory and CVD</a:t>
                      </a:r>
                      <a:endParaRPr lang="en-GB"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72030858"/>
                  </a:ext>
                </a:extLst>
              </a:tr>
              <a:tr h="393273">
                <a:tc>
                  <a:txBody>
                    <a:bodyPr/>
                    <a:lstStyle/>
                    <a:p>
                      <a:r>
                        <a:rPr lang="en-GB" sz="1600" dirty="0">
                          <a:latin typeface="Arial" panose="020B0604020202020204" pitchFamily="34" charset="0"/>
                          <a:cs typeface="Arial" panose="020B0604020202020204" pitchFamily="34" charset="0"/>
                        </a:rPr>
                        <a:t>Lancaster District </a:t>
                      </a:r>
                    </a:p>
                  </a:txBody>
                  <a:tcPr/>
                </a:tc>
                <a:tc>
                  <a:txBody>
                    <a:bodyPr/>
                    <a:lstStyle/>
                    <a:p>
                      <a:pPr marL="0" marR="0" lvl="0" indent="0" algn="l">
                        <a:lnSpc>
                          <a:spcPct val="100000"/>
                        </a:lnSpc>
                        <a:spcBef>
                          <a:spcPts val="0"/>
                        </a:spcBef>
                        <a:spcAft>
                          <a:spcPts val="0"/>
                        </a:spcAft>
                        <a:buNone/>
                      </a:pPr>
                      <a:r>
                        <a:rPr lang="en-GB" sz="1600" b="0" i="0" u="none" strike="noStrike" noProof="0">
                          <a:latin typeface="Arial"/>
                        </a:rPr>
                        <a:t>Respiratory and CVD</a:t>
                      </a:r>
                      <a:endParaRPr lang="en-GB"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71572517"/>
                  </a:ext>
                </a:extLst>
              </a:tr>
              <a:tr h="393273">
                <a:tc>
                  <a:txBody>
                    <a:bodyPr/>
                    <a:lstStyle/>
                    <a:p>
                      <a:r>
                        <a:rPr lang="en-GB" sz="1600" dirty="0">
                          <a:latin typeface="Arial" panose="020B0604020202020204" pitchFamily="34" charset="0"/>
                          <a:cs typeface="Arial" panose="020B0604020202020204" pitchFamily="34" charset="0"/>
                        </a:rPr>
                        <a:t>South Cumbria</a:t>
                      </a:r>
                    </a:p>
                  </a:txBody>
                  <a:tcPr/>
                </a:tc>
                <a:tc>
                  <a:txBody>
                    <a:bodyPr/>
                    <a:lstStyle/>
                    <a:p>
                      <a:pPr marL="0" marR="0" lvl="0" indent="0" algn="l">
                        <a:lnSpc>
                          <a:spcPct val="100000"/>
                        </a:lnSpc>
                        <a:spcBef>
                          <a:spcPts val="0"/>
                        </a:spcBef>
                        <a:spcAft>
                          <a:spcPts val="0"/>
                        </a:spcAft>
                        <a:buNone/>
                      </a:pPr>
                      <a:r>
                        <a:rPr lang="en-GB" sz="1600" b="0" i="0" u="none" strike="noStrike" noProof="0">
                          <a:latin typeface="Arial"/>
                        </a:rPr>
                        <a:t>Respiratory and CVD</a:t>
                      </a:r>
                      <a:endParaRPr lang="en-GB"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28081299"/>
                  </a:ext>
                </a:extLst>
              </a:tr>
              <a:tr h="393273">
                <a:tc>
                  <a:txBody>
                    <a:bodyPr/>
                    <a:lstStyle/>
                    <a:p>
                      <a:r>
                        <a:rPr lang="en-GB" sz="1600">
                          <a:latin typeface="Arial"/>
                          <a:cs typeface="Arial"/>
                        </a:rPr>
                        <a:t>Fylde &amp; Wyre</a:t>
                      </a:r>
                      <a:endParaRPr lang="en-US"/>
                    </a:p>
                  </a:txBody>
                  <a:tcPr/>
                </a:tc>
                <a:tc>
                  <a:txBody>
                    <a:bodyPr/>
                    <a:lstStyle/>
                    <a:p>
                      <a:r>
                        <a:rPr lang="en-GB" sz="1600" dirty="0">
                          <a:latin typeface="Arial" panose="020B0604020202020204" pitchFamily="34" charset="0"/>
                          <a:cs typeface="Arial" panose="020B0604020202020204" pitchFamily="34" charset="0"/>
                        </a:rPr>
                        <a:t>CVD and Diabetes</a:t>
                      </a:r>
                    </a:p>
                  </a:txBody>
                  <a:tcPr/>
                </a:tc>
                <a:extLst>
                  <a:ext uri="{0D108BD9-81ED-4DB2-BD59-A6C34878D82A}">
                    <a16:rowId xmlns:a16="http://schemas.microsoft.com/office/drawing/2014/main" val="1065495749"/>
                  </a:ext>
                </a:extLst>
              </a:tr>
              <a:tr h="393273">
                <a:tc>
                  <a:txBody>
                    <a:bodyPr/>
                    <a:lstStyle/>
                    <a:p>
                      <a:r>
                        <a:rPr lang="en-GB" sz="1600" dirty="0">
                          <a:latin typeface="Arial" panose="020B0604020202020204" pitchFamily="34" charset="0"/>
                          <a:cs typeface="Arial" panose="020B0604020202020204" pitchFamily="34" charset="0"/>
                        </a:rPr>
                        <a:t>Central Lancashire</a:t>
                      </a:r>
                    </a:p>
                  </a:txBody>
                  <a:tcPr/>
                </a:tc>
                <a:tc>
                  <a:txBody>
                    <a:bodyPr/>
                    <a:lstStyle/>
                    <a:p>
                      <a:pPr marL="0" marR="0" lvl="0" indent="0" algn="l">
                        <a:lnSpc>
                          <a:spcPct val="100000"/>
                        </a:lnSpc>
                        <a:spcBef>
                          <a:spcPts val="0"/>
                        </a:spcBef>
                        <a:spcAft>
                          <a:spcPts val="0"/>
                        </a:spcAft>
                        <a:buNone/>
                      </a:pPr>
                      <a:r>
                        <a:rPr lang="en-GB" sz="1600" b="0" i="0" u="none" strike="noStrike" noProof="0">
                          <a:latin typeface="Arial"/>
                        </a:rPr>
                        <a:t>Respiratory and CVD</a:t>
                      </a:r>
                    </a:p>
                  </a:txBody>
                  <a:tcPr/>
                </a:tc>
                <a:extLst>
                  <a:ext uri="{0D108BD9-81ED-4DB2-BD59-A6C34878D82A}">
                    <a16:rowId xmlns:a16="http://schemas.microsoft.com/office/drawing/2014/main" val="2390277412"/>
                  </a:ext>
                </a:extLst>
              </a:tr>
              <a:tr h="393273">
                <a:tc>
                  <a:txBody>
                    <a:bodyPr/>
                    <a:lstStyle/>
                    <a:p>
                      <a:r>
                        <a:rPr lang="en-GB" sz="1600" dirty="0">
                          <a:latin typeface="Arial" panose="020B0604020202020204" pitchFamily="34" charset="0"/>
                          <a:cs typeface="Arial" panose="020B0604020202020204" pitchFamily="34" charset="0"/>
                        </a:rPr>
                        <a:t>West Lancashire</a:t>
                      </a:r>
                    </a:p>
                  </a:txBody>
                  <a:tcPr/>
                </a:tc>
                <a:tc>
                  <a:txBody>
                    <a:bodyPr/>
                    <a:lstStyle/>
                    <a:p>
                      <a:pPr lvl="0">
                        <a:buNone/>
                      </a:pPr>
                      <a:r>
                        <a:rPr lang="en-GB" sz="1600" b="0" i="0" u="none" strike="noStrike" noProof="0">
                          <a:latin typeface="Arial"/>
                        </a:rPr>
                        <a:t>Respiratory and CVD</a:t>
                      </a:r>
                      <a:r>
                        <a:rPr lang="en-GB" sz="1600">
                          <a:latin typeface="Arial"/>
                          <a:cs typeface="Arial"/>
                        </a:rPr>
                        <a:t> </a:t>
                      </a:r>
                      <a:endParaRPr lang="en-GB"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25784600"/>
                  </a:ext>
                </a:extLst>
              </a:tr>
            </a:tbl>
          </a:graphicData>
        </a:graphic>
      </p:graphicFrame>
    </p:spTree>
    <p:extLst>
      <p:ext uri="{BB962C8B-B14F-4D97-AF65-F5344CB8AC3E}">
        <p14:creationId xmlns:p14="http://schemas.microsoft.com/office/powerpoint/2010/main" val="39773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58DFDA-B516-526A-80D8-1D28348273E2}"/>
              </a:ext>
            </a:extLst>
          </p:cNvPr>
          <p:cNvSpPr>
            <a:spLocks noGrp="1"/>
          </p:cNvSpPr>
          <p:nvPr>
            <p:ph type="title"/>
          </p:nvPr>
        </p:nvSpPr>
        <p:spPr>
          <a:xfrm>
            <a:off x="841248" y="256032"/>
            <a:ext cx="10506456" cy="1014984"/>
          </a:xfrm>
        </p:spPr>
        <p:txBody>
          <a:bodyPr anchor="b">
            <a:normAutofit/>
          </a:bodyPr>
          <a:lstStyle/>
          <a:p>
            <a:r>
              <a:rPr lang="en-GB" dirty="0"/>
              <a:t>Data searches and guidance - timescales</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3">
            <a:extLst>
              <a:ext uri="{FF2B5EF4-FFF2-40B4-BE49-F238E27FC236}">
                <a16:creationId xmlns:a16="http://schemas.microsoft.com/office/drawing/2014/main" id="{8838E28A-1284-1CA4-FB51-C70893915B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8939" y="73406"/>
            <a:ext cx="908050" cy="603250"/>
          </a:xfrm>
          <a:prstGeom prst="rect">
            <a:avLst/>
          </a:prstGeom>
          <a:noFill/>
          <a:ln>
            <a:noFill/>
          </a:ln>
        </p:spPr>
      </p:pic>
      <p:graphicFrame>
        <p:nvGraphicFramePr>
          <p:cNvPr id="6" name="Content Placeholder 2">
            <a:extLst>
              <a:ext uri="{FF2B5EF4-FFF2-40B4-BE49-F238E27FC236}">
                <a16:creationId xmlns:a16="http://schemas.microsoft.com/office/drawing/2014/main" id="{602F8914-FDDA-D82A-A227-ED5B317FC129}"/>
              </a:ext>
            </a:extLst>
          </p:cNvPr>
          <p:cNvGraphicFramePr>
            <a:graphicFrameLocks noGrp="1"/>
          </p:cNvGraphicFramePr>
          <p:nvPr>
            <p:ph idx="1"/>
            <p:extLst>
              <p:ext uri="{D42A27DB-BD31-4B8C-83A1-F6EECF244321}">
                <p14:modId xmlns:p14="http://schemas.microsoft.com/office/powerpoint/2010/main" val="339691641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B7F36B6-51F7-B584-E8CE-D418DA3A2CFF}"/>
              </a:ext>
            </a:extLst>
          </p:cNvPr>
          <p:cNvSpPr txBox="1"/>
          <p:nvPr/>
        </p:nvSpPr>
        <p:spPr>
          <a:xfrm>
            <a:off x="1534885" y="6372600"/>
            <a:ext cx="10167257" cy="369332"/>
          </a:xfrm>
          <a:prstGeom prst="rect">
            <a:avLst/>
          </a:prstGeom>
          <a:noFill/>
        </p:spPr>
        <p:txBody>
          <a:bodyPr wrap="square">
            <a:spAutoFit/>
          </a:bodyPr>
          <a:lstStyle/>
          <a:p>
            <a:r>
              <a:rPr lang="en-GB" dirty="0"/>
              <a:t>Please contact your local Quality Team member with any queries.</a:t>
            </a:r>
          </a:p>
        </p:txBody>
      </p:sp>
    </p:spTree>
    <p:extLst>
      <p:ext uri="{BB962C8B-B14F-4D97-AF65-F5344CB8AC3E}">
        <p14:creationId xmlns:p14="http://schemas.microsoft.com/office/powerpoint/2010/main" val="304026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92D3D-C319-E88E-F072-5C75320FBADB}"/>
              </a:ext>
            </a:extLst>
          </p:cNvPr>
          <p:cNvSpPr>
            <a:spLocks noGrp="1"/>
          </p:cNvSpPr>
          <p:nvPr>
            <p:ph type="title"/>
          </p:nvPr>
        </p:nvSpPr>
        <p:spPr>
          <a:xfrm>
            <a:off x="838200" y="365125"/>
            <a:ext cx="10515600" cy="1325563"/>
          </a:xfrm>
        </p:spPr>
        <p:txBody>
          <a:bodyPr>
            <a:normAutofit/>
          </a:bodyPr>
          <a:lstStyle/>
          <a:p>
            <a:r>
              <a:rPr lang="en-GB" sz="4600"/>
              <a:t>Intranet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9E1077-877E-A7DE-EA8D-C4EC326D3278}"/>
              </a:ext>
            </a:extLst>
          </p:cNvPr>
          <p:cNvSpPr>
            <a:spLocks noGrp="1"/>
          </p:cNvSpPr>
          <p:nvPr>
            <p:ph idx="1"/>
          </p:nvPr>
        </p:nvSpPr>
        <p:spPr>
          <a:xfrm>
            <a:off x="838200" y="1929384"/>
            <a:ext cx="10515600" cy="4251960"/>
          </a:xfrm>
        </p:spPr>
        <p:txBody>
          <a:bodyPr vert="horz" lIns="91440" tIns="45720" rIns="91440" bIns="45720" rtlCol="0" anchor="t">
            <a:normAutofit lnSpcReduction="10000"/>
          </a:bodyPr>
          <a:lstStyle/>
          <a:p>
            <a:pPr marL="0" indent="0">
              <a:buNone/>
            </a:pPr>
            <a:r>
              <a:rPr lang="en-GB" sz="2000" dirty="0">
                <a:latin typeface="Arial" panose="020B0604020202020204" pitchFamily="34" charset="0"/>
                <a:ea typeface="Aptos" panose="020B0004020202020204" pitchFamily="34" charset="0"/>
                <a:cs typeface="Arial" panose="020B0604020202020204" pitchFamily="34" charset="0"/>
              </a:rPr>
              <a:t>Final</a:t>
            </a:r>
            <a:r>
              <a:rPr lang="en-GB" sz="2000" dirty="0">
                <a:effectLst/>
                <a:latin typeface="Arial" panose="020B0604020202020204" pitchFamily="34" charset="0"/>
                <a:ea typeface="Aptos" panose="020B0004020202020204" pitchFamily="34" charset="0"/>
                <a:cs typeface="Arial" panose="020B0604020202020204" pitchFamily="34" charset="0"/>
              </a:rPr>
              <a:t> specifications are available on the </a:t>
            </a:r>
            <a:r>
              <a:rPr lang="en-GB" sz="2000" u="sng" dirty="0">
                <a:effectLst/>
                <a:latin typeface="Arial" panose="020B0604020202020204" pitchFamily="34" charset="0"/>
                <a:ea typeface="Aptos" panose="020B00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intranet</a:t>
            </a:r>
            <a:r>
              <a:rPr lang="en-GB" sz="2000" dirty="0">
                <a:effectLst/>
                <a:latin typeface="Arial" panose="020B0604020202020204" pitchFamily="34" charset="0"/>
                <a:ea typeface="Aptos" panose="020B0004020202020204" pitchFamily="34" charset="0"/>
                <a:cs typeface="Arial" panose="020B0604020202020204" pitchFamily="34" charset="0"/>
              </a:rPr>
              <a:t> for </a:t>
            </a:r>
            <a:r>
              <a:rPr lang="en-GB" sz="2000" dirty="0">
                <a:latin typeface="Arial" panose="020B0604020202020204" pitchFamily="34" charset="0"/>
                <a:ea typeface="Aptos" panose="020B0004020202020204" pitchFamily="34" charset="0"/>
                <a:cs typeface="Arial" panose="020B0604020202020204" pitchFamily="34" charset="0"/>
              </a:rPr>
              <a:t>review, a</a:t>
            </a:r>
            <a:r>
              <a:rPr lang="en-GB" sz="2000" dirty="0">
                <a:effectLst/>
                <a:latin typeface="Arial" panose="020B0604020202020204" pitchFamily="34" charset="0"/>
                <a:ea typeface="Aptos" panose="020B0004020202020204" pitchFamily="34" charset="0"/>
                <a:cs typeface="Arial" panose="020B0604020202020204" pitchFamily="34" charset="0"/>
              </a:rPr>
              <a:t>longside the specifications you’ll also find:</a:t>
            </a:r>
          </a:p>
          <a:p>
            <a:endParaRPr lang="en-GB" sz="20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FAQs for each specification, developed using your feedback from webinars and elsewhere</a:t>
            </a:r>
            <a:endParaRPr lang="en-GB" sz="20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Supporting documents with further materials to be added as they become available</a:t>
            </a:r>
            <a:endParaRPr lang="en-GB" sz="20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A general FAQs section covering wider queries</a:t>
            </a:r>
            <a:endParaRPr lang="en-GB" sz="20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Webinar recordings and communications, where all previous sessions and updates will be stored</a:t>
            </a:r>
            <a:endParaRPr lang="en-GB" sz="2000" dirty="0">
              <a:effectLst/>
              <a:latin typeface="Arial" panose="020B0604020202020204" pitchFamily="34" charset="0"/>
              <a:ea typeface="Aptos" panose="020B0004020202020204" pitchFamily="34" charset="0"/>
              <a:cs typeface="Arial" panose="020B0604020202020204" pitchFamily="34" charset="0"/>
            </a:endParaRPr>
          </a:p>
          <a:p>
            <a:r>
              <a:rPr lang="en-GB" sz="2000" dirty="0">
                <a:effectLst/>
                <a:latin typeface="Arial" panose="020B0604020202020204" pitchFamily="34" charset="0"/>
                <a:ea typeface="Aptos" panose="020B0004020202020204" pitchFamily="34" charset="0"/>
                <a:cs typeface="Arial" panose="020B0604020202020204" pitchFamily="34" charset="0"/>
              </a:rPr>
              <a:t>Technical Guidance – ongoing updates for LTC LES/LES searches and codes</a:t>
            </a:r>
          </a:p>
          <a:p>
            <a:r>
              <a:rPr lang="en-GB" sz="2000" dirty="0">
                <a:latin typeface="Arial" panose="020B0604020202020204" pitchFamily="34" charset="0"/>
                <a:ea typeface="Aptos" panose="020B0004020202020204" pitchFamily="34" charset="0"/>
                <a:cs typeface="Arial" panose="020B0604020202020204" pitchFamily="34" charset="0"/>
              </a:rPr>
              <a:t>Training opportunities</a:t>
            </a:r>
          </a:p>
          <a:p>
            <a:r>
              <a:rPr lang="en-GB" sz="2000" dirty="0">
                <a:effectLst/>
                <a:latin typeface="Arial" panose="020B0604020202020204" pitchFamily="34" charset="0"/>
                <a:ea typeface="Aptos" panose="020B0004020202020204" pitchFamily="34" charset="0"/>
                <a:cs typeface="Arial" panose="020B0604020202020204" pitchFamily="34" charset="0"/>
              </a:rPr>
              <a:t>Month 11 data set </a:t>
            </a:r>
          </a:p>
        </p:txBody>
      </p:sp>
      <p:pic>
        <p:nvPicPr>
          <p:cNvPr id="4" name="Picture 3">
            <a:extLst>
              <a:ext uri="{FF2B5EF4-FFF2-40B4-BE49-F238E27FC236}">
                <a16:creationId xmlns:a16="http://schemas.microsoft.com/office/drawing/2014/main" id="{E85AE11D-070B-508F-238E-773882A04E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68939" y="73406"/>
            <a:ext cx="908050" cy="603250"/>
          </a:xfrm>
          <a:prstGeom prst="rect">
            <a:avLst/>
          </a:prstGeom>
          <a:noFill/>
          <a:ln>
            <a:noFill/>
          </a:ln>
        </p:spPr>
      </p:pic>
    </p:spTree>
    <p:extLst>
      <p:ext uri="{BB962C8B-B14F-4D97-AF65-F5344CB8AC3E}">
        <p14:creationId xmlns:p14="http://schemas.microsoft.com/office/powerpoint/2010/main" val="398207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327D94-1335-FA75-BF3F-2677E2F0038F}"/>
              </a:ext>
            </a:extLst>
          </p:cNvPr>
          <p:cNvSpPr>
            <a:spLocks noGrp="1"/>
          </p:cNvSpPr>
          <p:nvPr>
            <p:ph idx="1"/>
          </p:nvPr>
        </p:nvSpPr>
        <p:spPr>
          <a:xfrm>
            <a:off x="912283" y="1402292"/>
            <a:ext cx="10515600" cy="4351338"/>
          </a:xfrm>
        </p:spPr>
        <p:txBody>
          <a:bodyPr vert="horz" lIns="91440" tIns="45720" rIns="91440" bIns="45720" rtlCol="0" anchor="t">
            <a:normAutofit/>
          </a:bodyPr>
          <a:lstStyle/>
          <a:p>
            <a:pPr marL="0" indent="0" algn="ctr">
              <a:buNone/>
            </a:pPr>
            <a:endParaRPr lang="en-GB" sz="4400" b="1"/>
          </a:p>
          <a:p>
            <a:pPr marL="0" indent="0" algn="ctr">
              <a:buNone/>
            </a:pPr>
            <a:endParaRPr lang="en-GB" sz="4400" b="1"/>
          </a:p>
          <a:p>
            <a:pPr marL="0" indent="0" algn="ctr">
              <a:buNone/>
            </a:pPr>
            <a:r>
              <a:rPr lang="en-GB" sz="4400" b="1">
                <a:latin typeface="Arial" panose="020B0604020202020204" pitchFamily="34" charset="0"/>
                <a:cs typeface="Arial" panose="020B0604020202020204" pitchFamily="34" charset="0"/>
              </a:rPr>
              <a:t>Any  questions or feedback?</a:t>
            </a:r>
            <a:endParaRPr lang="en-GB">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5BEB302-2777-F993-DB80-8A7341AB23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99775" y="230188"/>
            <a:ext cx="908050" cy="603250"/>
          </a:xfrm>
          <a:prstGeom prst="rect">
            <a:avLst/>
          </a:prstGeom>
          <a:noFill/>
          <a:ln>
            <a:noFill/>
          </a:ln>
        </p:spPr>
      </p:pic>
    </p:spTree>
    <p:extLst>
      <p:ext uri="{BB962C8B-B14F-4D97-AF65-F5344CB8AC3E}">
        <p14:creationId xmlns:p14="http://schemas.microsoft.com/office/powerpoint/2010/main" val="2682581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75b2a254-b646-45f5-9cf4-22032bb6e5a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B8EC328A08A94C817AF6400907CB67" ma:contentTypeVersion="15" ma:contentTypeDescription="Create a new document." ma:contentTypeScope="" ma:versionID="ab68a8170afb376da9678602b129c8fc">
  <xsd:schema xmlns:xsd="http://www.w3.org/2001/XMLSchema" xmlns:xs="http://www.w3.org/2001/XMLSchema" xmlns:p="http://schemas.microsoft.com/office/2006/metadata/properties" xmlns:ns1="http://schemas.microsoft.com/sharepoint/v3" xmlns:ns2="75b2a254-b646-45f5-9cf4-22032bb6e5a6" xmlns:ns3="909341a7-4b52-40f4-a72a-af0dc00d46c8" targetNamespace="http://schemas.microsoft.com/office/2006/metadata/properties" ma:root="true" ma:fieldsID="eb690f6bad1250fb298c298c4f5d6407" ns1:_="" ns2:_="" ns3:_="">
    <xsd:import namespace="http://schemas.microsoft.com/sharepoint/v3"/>
    <xsd:import namespace="75b2a254-b646-45f5-9cf4-22032bb6e5a6"/>
    <xsd:import namespace="909341a7-4b52-40f4-a72a-af0dc00d46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b2a254-b646-45f5-9cf4-22032bb6e5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9341a7-4b52-40f4-a72a-af0dc00d4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7E098A-6924-499C-BBB0-5A4D3C5392EF}">
  <ds:schemaRefs>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909341a7-4b52-40f4-a72a-af0dc00d46c8"/>
    <ds:schemaRef ds:uri="75b2a254-b646-45f5-9cf4-22032bb6e5a6"/>
    <ds:schemaRef ds:uri="http://www.w3.org/XML/1998/namespace"/>
  </ds:schemaRefs>
</ds:datastoreItem>
</file>

<file path=customXml/itemProps2.xml><?xml version="1.0" encoding="utf-8"?>
<ds:datastoreItem xmlns:ds="http://schemas.openxmlformats.org/officeDocument/2006/customXml" ds:itemID="{B988FD59-DC23-4E12-BDED-40E1ACA9624C}">
  <ds:schemaRefs>
    <ds:schemaRef ds:uri="http://schemas.microsoft.com/sharepoint/v3/contenttype/forms"/>
  </ds:schemaRefs>
</ds:datastoreItem>
</file>

<file path=customXml/itemProps3.xml><?xml version="1.0" encoding="utf-8"?>
<ds:datastoreItem xmlns:ds="http://schemas.openxmlformats.org/officeDocument/2006/customXml" ds:itemID="{9533302C-136A-4C37-8861-626A6FDDFBE7}">
  <ds:schemaRefs>
    <ds:schemaRef ds:uri="75b2a254-b646-45f5-9cf4-22032bb6e5a6"/>
    <ds:schemaRef ds:uri="909341a7-4b52-40f4-a72a-af0dc00d46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TotalTime>
  <Words>959</Words>
  <Application>Microsoft Office PowerPoint</Application>
  <PresentationFormat>Widescreen</PresentationFormat>
  <Paragraphs>109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Segoe UI</vt:lpstr>
      <vt:lpstr>Symbol</vt:lpstr>
      <vt:lpstr>Office Theme</vt:lpstr>
      <vt:lpstr>PowerPoint Presentation</vt:lpstr>
      <vt:lpstr>Welcome, content &amp; purpose</vt:lpstr>
      <vt:lpstr>Summary of key changes</vt:lpstr>
      <vt:lpstr>Quality Contract - end of year monitoring requirements &amp; mitigation</vt:lpstr>
      <vt:lpstr>End of year monitoring summary</vt:lpstr>
      <vt:lpstr>GPQC 24/25 - Mitigation Timeline </vt:lpstr>
      <vt:lpstr>Delivery planning</vt:lpstr>
      <vt:lpstr>PowerPoint Presentation</vt:lpstr>
      <vt:lpstr>LTC LES choices</vt:lpstr>
      <vt:lpstr>Data searches and guidance - timescales</vt:lpstr>
      <vt:lpstr>Intranet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WALLACE, Samantha (NHS LANCASHIRE AND SOUTH CUMBRIA INTEGRATED CARE BOARD)</dc:creator>
  <cp:lastModifiedBy>WALLACE, Samantha (NHS LANCASHIRE AND SOUTH CUMBRIA INTEGRATED CARE BOARD)</cp:lastModifiedBy>
  <cp:revision>1</cp:revision>
  <dcterms:created xsi:type="dcterms:W3CDTF">2025-03-03T09:15:00Z</dcterms:created>
  <dcterms:modified xsi:type="dcterms:W3CDTF">2025-03-27T14:44:49Z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0x0101006FB8EC328A08A94C817AF6400907CB67</vt:lpwstr>
  </property>
  <property fmtid="{D5CDD505-2E9C-101B-9397-08002B2CF9AE}" pid="3" name="MediaServiceImageTags">
    <vt:lpwstr/>
  </property>
</Properties>
</file>