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Ex1.xml" ContentType="application/vnd.ms-office.chartex+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Ex2.xml" ContentType="application/vnd.ms-office.chartex+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sldIdLst>
    <p:sldId id="600" r:id="rId7"/>
    <p:sldId id="257" r:id="rId8"/>
    <p:sldId id="601" r:id="rId9"/>
    <p:sldId id="1211" r:id="rId10"/>
    <p:sldId id="1212" r:id="rId11"/>
    <p:sldId id="1213" r:id="rId12"/>
    <p:sldId id="1206" r:id="rId13"/>
    <p:sldId id="258" r:id="rId14"/>
    <p:sldId id="259" r:id="rId15"/>
    <p:sldId id="602" r:id="rId16"/>
    <p:sldId id="1214" r:id="rId17"/>
    <p:sldId id="1201" r:id="rId18"/>
    <p:sldId id="59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792E662-C833-3BAA-2328-6DCDC05690DD}" name="IANSON, Leanne (NHS LANCASHIRE AND SOUTH CUMBRIA ICB - 00X)" initials="LI" userId="S::leanne.ianson@nhs.net::181f13f3-5353-40c6-b2a8-f9d599b3240e"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D3655F-835D-4F47-86CE-DBACF183C7DA}" v="1766" dt="2026-03-18T12:29:33.604"/>
    <p1510:client id="{8187402A-1F8D-0592-C0D3-8D058A7D993F}" v="683" dt="2026-03-18T11:19:25.902"/>
    <p1510:client id="{829E2083-B6FA-5DF6-CFED-02ACD1822722}" v="1478" dt="2026-03-18T11:37:41.931"/>
    <p1510:client id="{869FAE89-2DE4-46B0-9B06-59C589F81417}" v="306" dt="2026-03-18T12:16:56.870"/>
    <p1510:client id="{D6892020-BB4A-029C-E667-1666ED70F504}" v="1" dt="2026-03-18T14:45:18.391"/>
    <p1510:client id="{EEBE0187-E640-4AAB-A24F-CA806440F61F}" v="29" dt="2026-03-17T14:14:28.1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LLACE, Samantha (NHS LANCASHIRE AND SOUTH CUMBRIA INTEGRATED CARE BOARD)" userId="2639624f-df38-42c6-89e7-3365de523ac0" providerId="ADAL" clId="{0EE4EC11-2C08-4BC6-8AA8-F820CD538E57}"/>
    <pc:docChg chg="custSel addSld modSld">
      <pc:chgData name="WALLACE, Samantha (NHS LANCASHIRE AND SOUTH CUMBRIA INTEGRATED CARE BOARD)" userId="2639624f-df38-42c6-89e7-3365de523ac0" providerId="ADAL" clId="{0EE4EC11-2C08-4BC6-8AA8-F820CD538E57}" dt="2026-03-17T14:14:28.128" v="436" actId="20577"/>
      <pc:docMkLst>
        <pc:docMk/>
      </pc:docMkLst>
      <pc:sldChg chg="addSp modSp mod setBg">
        <pc:chgData name="WALLACE, Samantha (NHS LANCASHIRE AND SOUTH CUMBRIA INTEGRATED CARE BOARD)" userId="2639624f-df38-42c6-89e7-3365de523ac0" providerId="ADAL" clId="{0EE4EC11-2C08-4BC6-8AA8-F820CD538E57}" dt="2026-03-17T14:14:28.128" v="436" actId="20577"/>
        <pc:sldMkLst>
          <pc:docMk/>
          <pc:sldMk cId="2306279456" sldId="259"/>
        </pc:sldMkLst>
        <pc:spChg chg="mod">
          <ac:chgData name="WALLACE, Samantha (NHS LANCASHIRE AND SOUTH CUMBRIA INTEGRATED CARE BOARD)" userId="2639624f-df38-42c6-89e7-3365de523ac0" providerId="ADAL" clId="{0EE4EC11-2C08-4BC6-8AA8-F820CD538E57}" dt="2026-03-17T13:29:56.619" v="415" actId="26606"/>
          <ac:spMkLst>
            <pc:docMk/>
            <pc:sldMk cId="2306279456" sldId="259"/>
            <ac:spMk id="2" creationId="{BBFD7DA9-5F39-4361-E169-88869F06CD99}"/>
          </ac:spMkLst>
        </pc:spChg>
        <pc:spChg chg="mod">
          <ac:chgData name="WALLACE, Samantha (NHS LANCASHIRE AND SOUTH CUMBRIA INTEGRATED CARE BOARD)" userId="2639624f-df38-42c6-89e7-3365de523ac0" providerId="ADAL" clId="{0EE4EC11-2C08-4BC6-8AA8-F820CD538E57}" dt="2026-03-17T14:14:28.128" v="436" actId="20577"/>
          <ac:spMkLst>
            <pc:docMk/>
            <pc:sldMk cId="2306279456" sldId="259"/>
            <ac:spMk id="3" creationId="{E53560CE-2904-EBD7-6B77-B344D0540499}"/>
          </ac:spMkLst>
        </pc:spChg>
        <pc:spChg chg="add">
          <ac:chgData name="WALLACE, Samantha (NHS LANCASHIRE AND SOUTH CUMBRIA INTEGRATED CARE BOARD)" userId="2639624f-df38-42c6-89e7-3365de523ac0" providerId="ADAL" clId="{0EE4EC11-2C08-4BC6-8AA8-F820CD538E57}" dt="2026-03-17T13:29:56.619" v="415" actId="26606"/>
          <ac:spMkLst>
            <pc:docMk/>
            <pc:sldMk cId="2306279456" sldId="259"/>
            <ac:spMk id="9" creationId="{907EF6B7-1338-4443-8C46-6A318D952DFD}"/>
          </ac:spMkLst>
        </pc:spChg>
        <pc:spChg chg="add">
          <ac:chgData name="WALLACE, Samantha (NHS LANCASHIRE AND SOUTH CUMBRIA INTEGRATED CARE BOARD)" userId="2639624f-df38-42c6-89e7-3365de523ac0" providerId="ADAL" clId="{0EE4EC11-2C08-4BC6-8AA8-F820CD538E57}" dt="2026-03-17T13:29:56.619" v="415" actId="26606"/>
          <ac:spMkLst>
            <pc:docMk/>
            <pc:sldMk cId="2306279456" sldId="259"/>
            <ac:spMk id="11" creationId="{DAAE4CDD-124C-4DCF-9584-B6033B545DD5}"/>
          </ac:spMkLst>
        </pc:spChg>
        <pc:spChg chg="add">
          <ac:chgData name="WALLACE, Samantha (NHS LANCASHIRE AND SOUTH CUMBRIA INTEGRATED CARE BOARD)" userId="2639624f-df38-42c6-89e7-3365de523ac0" providerId="ADAL" clId="{0EE4EC11-2C08-4BC6-8AA8-F820CD538E57}" dt="2026-03-17T13:29:56.619" v="415" actId="26606"/>
          <ac:spMkLst>
            <pc:docMk/>
            <pc:sldMk cId="2306279456" sldId="259"/>
            <ac:spMk id="13" creationId="{081E4A58-353D-44AE-B2FC-2A74E2E400F7}"/>
          </ac:spMkLst>
        </pc:spChg>
      </pc:sldChg>
      <pc:sldChg chg="delSp modSp add mod setBg delDesignElem">
        <pc:chgData name="WALLACE, Samantha (NHS LANCASHIRE AND SOUTH CUMBRIA INTEGRATED CARE BOARD)" userId="2639624f-df38-42c6-89e7-3365de523ac0" providerId="ADAL" clId="{0EE4EC11-2C08-4BC6-8AA8-F820CD538E57}" dt="2026-03-13T14:42:51.743" v="115" actId="6549"/>
        <pc:sldMkLst>
          <pc:docMk/>
          <pc:sldMk cId="4143902258" sldId="1200"/>
        </pc:sldMkLst>
        <pc:spChg chg="mod">
          <ac:chgData name="WALLACE, Samantha (NHS LANCASHIRE AND SOUTH CUMBRIA INTEGRATED CARE BOARD)" userId="2639624f-df38-42c6-89e7-3365de523ac0" providerId="ADAL" clId="{0EE4EC11-2C08-4BC6-8AA8-F820CD538E57}" dt="2026-03-13T14:42:51.743" v="115" actId="6549"/>
          <ac:spMkLst>
            <pc:docMk/>
            <pc:sldMk cId="4143902258" sldId="1200"/>
            <ac:spMk id="3" creationId="{79A162E7-6683-21F6-D6FF-299B12935C60}"/>
          </ac:spMkLst>
        </pc:spChg>
      </pc:sldChg>
      <pc:sldChg chg="addSp delSp modSp new mod">
        <pc:chgData name="WALLACE, Samantha (NHS LANCASHIRE AND SOUTH CUMBRIA INTEGRATED CARE BOARD)" userId="2639624f-df38-42c6-89e7-3365de523ac0" providerId="ADAL" clId="{0EE4EC11-2C08-4BC6-8AA8-F820CD538E57}" dt="2026-03-16T16:02:54.202" v="194" actId="1076"/>
        <pc:sldMkLst>
          <pc:docMk/>
          <pc:sldMk cId="1816543745" sldId="1201"/>
        </pc:sldMkLst>
        <pc:spChg chg="mod">
          <ac:chgData name="WALLACE, Samantha (NHS LANCASHIRE AND SOUTH CUMBRIA INTEGRATED CARE BOARD)" userId="2639624f-df38-42c6-89e7-3365de523ac0" providerId="ADAL" clId="{0EE4EC11-2C08-4BC6-8AA8-F820CD538E57}" dt="2026-03-16T16:02:49.285" v="193" actId="1076"/>
          <ac:spMkLst>
            <pc:docMk/>
            <pc:sldMk cId="1816543745" sldId="1201"/>
            <ac:spMk id="2" creationId="{5528B0F2-DC63-19B9-545B-A5D3B80083A8}"/>
          </ac:spMkLst>
        </pc:spChg>
        <pc:spChg chg="mod">
          <ac:chgData name="WALLACE, Samantha (NHS LANCASHIRE AND SOUTH CUMBRIA INTEGRATED CARE BOARD)" userId="2639624f-df38-42c6-89e7-3365de523ac0" providerId="ADAL" clId="{0EE4EC11-2C08-4BC6-8AA8-F820CD538E57}" dt="2026-03-16T16:02:54.202" v="194" actId="1076"/>
          <ac:spMkLst>
            <pc:docMk/>
            <pc:sldMk cId="1816543745" sldId="1201"/>
            <ac:spMk id="3" creationId="{C7402A96-9A58-D02D-A09D-BD202B99E28A}"/>
          </ac:spMkLst>
        </pc:spChg>
        <pc:spChg chg="add">
          <ac:chgData name="WALLACE, Samantha (NHS LANCASHIRE AND SOUTH CUMBRIA INTEGRATED CARE BOARD)" userId="2639624f-df38-42c6-89e7-3365de523ac0" providerId="ADAL" clId="{0EE4EC11-2C08-4BC6-8AA8-F820CD538E57}" dt="2026-03-16T16:02:12.846" v="183"/>
          <ac:spMkLst>
            <pc:docMk/>
            <pc:sldMk cId="1816543745" sldId="1201"/>
            <ac:spMk id="4" creationId="{065534BE-0AE9-BF7D-DB74-018555EF8908}"/>
          </ac:spMkLst>
        </pc:spChg>
        <pc:spChg chg="add">
          <ac:chgData name="WALLACE, Samantha (NHS LANCASHIRE AND SOUTH CUMBRIA INTEGRATED CARE BOARD)" userId="2639624f-df38-42c6-89e7-3365de523ac0" providerId="ADAL" clId="{0EE4EC11-2C08-4BC6-8AA8-F820CD538E57}" dt="2026-03-16T16:02:12.846" v="183"/>
          <ac:spMkLst>
            <pc:docMk/>
            <pc:sldMk cId="1816543745" sldId="1201"/>
            <ac:spMk id="5" creationId="{FC8D3B52-9D00-8746-24CE-E3386DA3ED0D}"/>
          </ac:spMkLst>
        </pc:spChg>
        <pc:spChg chg="add mod">
          <ac:chgData name="WALLACE, Samantha (NHS LANCASHIRE AND SOUTH CUMBRIA INTEGRATED CARE BOARD)" userId="2639624f-df38-42c6-89e7-3365de523ac0" providerId="ADAL" clId="{0EE4EC11-2C08-4BC6-8AA8-F820CD538E57}" dt="2026-03-16T16:02:36.830" v="189" actId="6549"/>
          <ac:spMkLst>
            <pc:docMk/>
            <pc:sldMk cId="1816543745" sldId="1201"/>
            <ac:spMk id="6" creationId="{1C876C3E-72CD-E0FE-25BC-A142B922CAE7}"/>
          </ac:spMkLst>
        </pc:spChg>
        <pc:spChg chg="add">
          <ac:chgData name="WALLACE, Samantha (NHS LANCASHIRE AND SOUTH CUMBRIA INTEGRATED CARE BOARD)" userId="2639624f-df38-42c6-89e7-3365de523ac0" providerId="ADAL" clId="{0EE4EC11-2C08-4BC6-8AA8-F820CD538E57}" dt="2026-03-16T16:02:12.846" v="183"/>
          <ac:spMkLst>
            <pc:docMk/>
            <pc:sldMk cId="1816543745" sldId="1201"/>
            <ac:spMk id="7" creationId="{874CE0A2-8EA3-4006-8966-95740E1B2DD3}"/>
          </ac:spMkLst>
        </pc:spChg>
        <pc:spChg chg="add">
          <ac:chgData name="WALLACE, Samantha (NHS LANCASHIRE AND SOUTH CUMBRIA INTEGRATED CARE BOARD)" userId="2639624f-df38-42c6-89e7-3365de523ac0" providerId="ADAL" clId="{0EE4EC11-2C08-4BC6-8AA8-F820CD538E57}" dt="2026-03-16T16:02:12.846" v="183"/>
          <ac:spMkLst>
            <pc:docMk/>
            <pc:sldMk cId="1816543745" sldId="1201"/>
            <ac:spMk id="8" creationId="{74279DB6-B28E-75D2-5828-D0310A284DBD}"/>
          </ac:spMkLst>
        </pc:spChg>
        <pc:spChg chg="add">
          <ac:chgData name="WALLACE, Samantha (NHS LANCASHIRE AND SOUTH CUMBRIA INTEGRATED CARE BOARD)" userId="2639624f-df38-42c6-89e7-3365de523ac0" providerId="ADAL" clId="{0EE4EC11-2C08-4BC6-8AA8-F820CD538E57}" dt="2026-03-16T16:02:12.846" v="183"/>
          <ac:spMkLst>
            <pc:docMk/>
            <pc:sldMk cId="1816543745" sldId="1201"/>
            <ac:spMk id="9" creationId="{7F85AD8C-8D9C-3EBC-CC13-7950638C0D5E}"/>
          </ac:spMkLst>
        </pc:spChg>
        <pc:picChg chg="add del">
          <ac:chgData name="WALLACE, Samantha (NHS LANCASHIRE AND SOUTH CUMBRIA INTEGRATED CARE BOARD)" userId="2639624f-df38-42c6-89e7-3365de523ac0" providerId="ADAL" clId="{0EE4EC11-2C08-4BC6-8AA8-F820CD538E57}" dt="2026-03-16T16:02:39.119" v="190" actId="478"/>
          <ac:picMkLst>
            <pc:docMk/>
            <pc:sldMk cId="1816543745" sldId="1201"/>
            <ac:picMk id="1025" creationId="{D821BEDC-E9B1-36F5-D590-EBF37E0BC2FA}"/>
          </ac:picMkLst>
        </pc:picChg>
        <pc:picChg chg="add del">
          <ac:chgData name="WALLACE, Samantha (NHS LANCASHIRE AND SOUTH CUMBRIA INTEGRATED CARE BOARD)" userId="2639624f-df38-42c6-89e7-3365de523ac0" providerId="ADAL" clId="{0EE4EC11-2C08-4BC6-8AA8-F820CD538E57}" dt="2026-03-16T16:02:41.069" v="191" actId="478"/>
          <ac:picMkLst>
            <pc:docMk/>
            <pc:sldMk cId="1816543745" sldId="1201"/>
            <ac:picMk id="1026" creationId="{859468B1-A0CF-6C43-BDC3-E1FB3AF76412}"/>
          </ac:picMkLst>
        </pc:picChg>
        <pc:picChg chg="add mod">
          <ac:chgData name="WALLACE, Samantha (NHS LANCASHIRE AND SOUTH CUMBRIA INTEGRATED CARE BOARD)" userId="2639624f-df38-42c6-89e7-3365de523ac0" providerId="ADAL" clId="{0EE4EC11-2C08-4BC6-8AA8-F820CD538E57}" dt="2026-03-16T16:02:27.759" v="184" actId="1076"/>
          <ac:picMkLst>
            <pc:docMk/>
            <pc:sldMk cId="1816543745" sldId="1201"/>
            <ac:picMk id="1027" creationId="{0B9F2CC5-205A-0A55-639C-895ACF5E2ABA}"/>
          </ac:picMkLst>
        </pc:picChg>
        <pc:picChg chg="del">
          <ac:chgData name="WALLACE, Samantha (NHS LANCASHIRE AND SOUTH CUMBRIA INTEGRATED CARE BOARD)" userId="2639624f-df38-42c6-89e7-3365de523ac0" providerId="ADAL" clId="{0EE4EC11-2C08-4BC6-8AA8-F820CD538E57}" dt="2026-03-16T16:02:43.219" v="192" actId="478"/>
          <ac:picMkLst>
            <pc:docMk/>
            <pc:sldMk cId="1816543745" sldId="1201"/>
            <ac:picMk id="1028" creationId="{BF1AE830-E719-CB62-59E2-6E88688DDB4D}"/>
          </ac:picMkLst>
        </pc:picChg>
        <pc:picChg chg="add mod">
          <ac:chgData name="WALLACE, Samantha (NHS LANCASHIRE AND SOUTH CUMBRIA INTEGRATED CARE BOARD)" userId="2639624f-df38-42c6-89e7-3365de523ac0" providerId="ADAL" clId="{0EE4EC11-2C08-4BC6-8AA8-F820CD538E57}" dt="2026-03-16T16:02:30.685" v="185" actId="1076"/>
          <ac:picMkLst>
            <pc:docMk/>
            <pc:sldMk cId="1816543745" sldId="1201"/>
            <ac:picMk id="1029" creationId="{8BBD87B0-68BF-4D39-5AF0-ABF3BAE334EF}"/>
          </ac:picMkLst>
        </pc:picChg>
      </pc:sldChg>
    </pc:docChg>
  </pc:docChgLst>
  <pc:docChgLst>
    <pc:chgData name="IANSON, Leanne (NHS LANCASHIRE AND SOUTH CUMBRIA ICB - 00X)" userId="S::leanne.ianson@nhs.net::181f13f3-5353-40c6-b2a8-f9d599b3240e" providerId="AD" clId="Web-{D6892020-BB4A-029C-E667-1666ED70F504}"/>
    <pc:docChg chg="modSld">
      <pc:chgData name="IANSON, Leanne (NHS LANCASHIRE AND SOUTH CUMBRIA ICB - 00X)" userId="S::leanne.ianson@nhs.net::181f13f3-5353-40c6-b2a8-f9d599b3240e" providerId="AD" clId="Web-{D6892020-BB4A-029C-E667-1666ED70F504}" dt="2026-03-18T14:45:18.391" v="0" actId="20577"/>
      <pc:docMkLst>
        <pc:docMk/>
      </pc:docMkLst>
      <pc:sldChg chg="modSp">
        <pc:chgData name="IANSON, Leanne (NHS LANCASHIRE AND SOUTH CUMBRIA ICB - 00X)" userId="S::leanne.ianson@nhs.net::181f13f3-5353-40c6-b2a8-f9d599b3240e" providerId="AD" clId="Web-{D6892020-BB4A-029C-E667-1666ED70F504}" dt="2026-03-18T14:45:18.391" v="0" actId="20577"/>
        <pc:sldMkLst>
          <pc:docMk/>
          <pc:sldMk cId="450389870" sldId="1212"/>
        </pc:sldMkLst>
        <pc:spChg chg="mod">
          <ac:chgData name="IANSON, Leanne (NHS LANCASHIRE AND SOUTH CUMBRIA ICB - 00X)" userId="S::leanne.ianson@nhs.net::181f13f3-5353-40c6-b2a8-f9d599b3240e" providerId="AD" clId="Web-{D6892020-BB4A-029C-E667-1666ED70F504}" dt="2026-03-18T14:45:18.391" v="0" actId="20577"/>
          <ac:spMkLst>
            <pc:docMk/>
            <pc:sldMk cId="450389870" sldId="1212"/>
            <ac:spMk id="3" creationId="{62A007F3-6F61-E46A-BD6B-6D6A7F781D36}"/>
          </ac:spMkLst>
        </pc:spChg>
      </pc:sldChg>
    </pc:docChg>
  </pc:docChgLst>
  <pc:docChgLst>
    <pc:chgData name="IANSON, Leanne (NHS LANCASHIRE AND SOUTH CUMBRIA ICB - 00X)" userId="181f13f3-5353-40c6-b2a8-f9d599b3240e" providerId="ADAL" clId="{0B6FB646-3B1E-442D-BB3C-1761F1C28512}"/>
    <pc:docChg chg="undo custSel addSld delSld modSld sldOrd">
      <pc:chgData name="IANSON, Leanne (NHS LANCASHIRE AND SOUTH CUMBRIA ICB - 00X)" userId="181f13f3-5353-40c6-b2a8-f9d599b3240e" providerId="ADAL" clId="{0B6FB646-3B1E-442D-BB3C-1761F1C28512}" dt="2026-03-18T12:29:33.604" v="1741" actId="12"/>
      <pc:docMkLst>
        <pc:docMk/>
      </pc:docMkLst>
      <pc:sldChg chg="del">
        <pc:chgData name="IANSON, Leanne (NHS LANCASHIRE AND SOUTH CUMBRIA ICB - 00X)" userId="181f13f3-5353-40c6-b2a8-f9d599b3240e" providerId="ADAL" clId="{0B6FB646-3B1E-442D-BB3C-1761F1C28512}" dt="2026-03-17T17:45:36.935" v="1139" actId="47"/>
        <pc:sldMkLst>
          <pc:docMk/>
          <pc:sldMk cId="2346278189" sldId="256"/>
        </pc:sldMkLst>
      </pc:sldChg>
      <pc:sldChg chg="del">
        <pc:chgData name="IANSON, Leanne (NHS LANCASHIRE AND SOUTH CUMBRIA ICB - 00X)" userId="181f13f3-5353-40c6-b2a8-f9d599b3240e" providerId="ADAL" clId="{0B6FB646-3B1E-442D-BB3C-1761F1C28512}" dt="2026-03-17T16:16:45.224" v="12" actId="47"/>
        <pc:sldMkLst>
          <pc:docMk/>
          <pc:sldMk cId="1784240902" sldId="257"/>
        </pc:sldMkLst>
      </pc:sldChg>
      <pc:sldChg chg="modSp add mod">
        <pc:chgData name="IANSON, Leanne (NHS LANCASHIRE AND SOUTH CUMBRIA ICB - 00X)" userId="181f13f3-5353-40c6-b2a8-f9d599b3240e" providerId="ADAL" clId="{0B6FB646-3B1E-442D-BB3C-1761F1C28512}" dt="2026-03-17T19:49:27.774" v="1320" actId="20577"/>
        <pc:sldMkLst>
          <pc:docMk/>
          <pc:sldMk cId="3550795499" sldId="257"/>
        </pc:sldMkLst>
        <pc:spChg chg="mod">
          <ac:chgData name="IANSON, Leanne (NHS LANCASHIRE AND SOUTH CUMBRIA ICB - 00X)" userId="181f13f3-5353-40c6-b2a8-f9d599b3240e" providerId="ADAL" clId="{0B6FB646-3B1E-442D-BB3C-1761F1C28512}" dt="2026-03-17T16:25:15.344" v="49"/>
          <ac:spMkLst>
            <pc:docMk/>
            <pc:sldMk cId="3550795499" sldId="257"/>
            <ac:spMk id="2" creationId="{CBDD264B-3502-4BC8-95A8-50B16560B1F0}"/>
          </ac:spMkLst>
        </pc:spChg>
        <pc:spChg chg="mod">
          <ac:chgData name="IANSON, Leanne (NHS LANCASHIRE AND SOUTH CUMBRIA ICB - 00X)" userId="181f13f3-5353-40c6-b2a8-f9d599b3240e" providerId="ADAL" clId="{0B6FB646-3B1E-442D-BB3C-1761F1C28512}" dt="2026-03-17T19:49:27.774" v="1320" actId="20577"/>
          <ac:spMkLst>
            <pc:docMk/>
            <pc:sldMk cId="3550795499" sldId="257"/>
            <ac:spMk id="3" creationId="{AA88B5E6-29CE-488C-94BF-3005F7F7387D}"/>
          </ac:spMkLst>
        </pc:spChg>
      </pc:sldChg>
      <pc:sldChg chg="add">
        <pc:chgData name="IANSON, Leanne (NHS LANCASHIRE AND SOUTH CUMBRIA ICB - 00X)" userId="181f13f3-5353-40c6-b2a8-f9d599b3240e" providerId="ADAL" clId="{0B6FB646-3B1E-442D-BB3C-1761F1C28512}" dt="2026-03-17T17:23:01.563" v="319"/>
        <pc:sldMkLst>
          <pc:docMk/>
          <pc:sldMk cId="211150174" sldId="258"/>
        </pc:sldMkLst>
      </pc:sldChg>
      <pc:sldChg chg="del">
        <pc:chgData name="IANSON, Leanne (NHS LANCASHIRE AND SOUTH CUMBRIA ICB - 00X)" userId="181f13f3-5353-40c6-b2a8-f9d599b3240e" providerId="ADAL" clId="{0B6FB646-3B1E-442D-BB3C-1761F1C28512}" dt="2026-03-17T16:19:47.005" v="44" actId="47"/>
        <pc:sldMkLst>
          <pc:docMk/>
          <pc:sldMk cId="3735013497" sldId="258"/>
        </pc:sldMkLst>
      </pc:sldChg>
      <pc:sldChg chg="add ord">
        <pc:chgData name="IANSON, Leanne (NHS LANCASHIRE AND SOUTH CUMBRIA ICB - 00X)" userId="181f13f3-5353-40c6-b2a8-f9d599b3240e" providerId="ADAL" clId="{0B6FB646-3B1E-442D-BB3C-1761F1C28512}" dt="2026-03-17T17:23:12.303" v="322"/>
        <pc:sldMkLst>
          <pc:docMk/>
          <pc:sldMk cId="931266169" sldId="259"/>
        </pc:sldMkLst>
      </pc:sldChg>
      <pc:sldChg chg="del">
        <pc:chgData name="IANSON, Leanne (NHS LANCASHIRE AND SOUTH CUMBRIA ICB - 00X)" userId="181f13f3-5353-40c6-b2a8-f9d599b3240e" providerId="ADAL" clId="{0B6FB646-3B1E-442D-BB3C-1761F1C28512}" dt="2026-03-17T16:17:44.956" v="39" actId="47"/>
        <pc:sldMkLst>
          <pc:docMk/>
          <pc:sldMk cId="2306279456" sldId="259"/>
        </pc:sldMkLst>
      </pc:sldChg>
      <pc:sldChg chg="add">
        <pc:chgData name="IANSON, Leanne (NHS LANCASHIRE AND SOUTH CUMBRIA ICB - 00X)" userId="181f13f3-5353-40c6-b2a8-f9d599b3240e" providerId="ADAL" clId="{0B6FB646-3B1E-442D-BB3C-1761F1C28512}" dt="2026-03-17T16:19:43.773" v="43"/>
        <pc:sldMkLst>
          <pc:docMk/>
          <pc:sldMk cId="1856783740" sldId="599"/>
        </pc:sldMkLst>
      </pc:sldChg>
      <pc:sldChg chg="add del">
        <pc:chgData name="IANSON, Leanne (NHS LANCASHIRE AND SOUTH CUMBRIA ICB - 00X)" userId="181f13f3-5353-40c6-b2a8-f9d599b3240e" providerId="ADAL" clId="{0B6FB646-3B1E-442D-BB3C-1761F1C28512}" dt="2026-03-17T16:16:41.878" v="11"/>
        <pc:sldMkLst>
          <pc:docMk/>
          <pc:sldMk cId="2879475898" sldId="600"/>
        </pc:sldMkLst>
      </pc:sldChg>
      <pc:sldChg chg="modSp add mod">
        <pc:chgData name="IANSON, Leanne (NHS LANCASHIRE AND SOUTH CUMBRIA ICB - 00X)" userId="181f13f3-5353-40c6-b2a8-f9d599b3240e" providerId="ADAL" clId="{0B6FB646-3B1E-442D-BB3C-1761F1C28512}" dt="2026-03-17T17:26:22.892" v="398" actId="20577"/>
        <pc:sldMkLst>
          <pc:docMk/>
          <pc:sldMk cId="1492893822" sldId="601"/>
        </pc:sldMkLst>
        <pc:spChg chg="mod">
          <ac:chgData name="IANSON, Leanne (NHS LANCASHIRE AND SOUTH CUMBRIA ICB - 00X)" userId="181f13f3-5353-40c6-b2a8-f9d599b3240e" providerId="ADAL" clId="{0B6FB646-3B1E-442D-BB3C-1761F1C28512}" dt="2026-03-17T17:26:22.892" v="398" actId="20577"/>
          <ac:spMkLst>
            <pc:docMk/>
            <pc:sldMk cId="1492893822" sldId="601"/>
            <ac:spMk id="2" creationId="{2173054B-9A8C-8D53-3373-5CE630DBFE31}"/>
          </ac:spMkLst>
        </pc:spChg>
      </pc:sldChg>
      <pc:sldChg chg="addSp delSp modSp add del mod">
        <pc:chgData name="IANSON, Leanne (NHS LANCASHIRE AND SOUTH CUMBRIA ICB - 00X)" userId="181f13f3-5353-40c6-b2a8-f9d599b3240e" providerId="ADAL" clId="{0B6FB646-3B1E-442D-BB3C-1761F1C28512}" dt="2026-03-18T10:38:14.447" v="1322" actId="20577"/>
        <pc:sldMkLst>
          <pc:docMk/>
          <pc:sldMk cId="598466398" sldId="602"/>
        </pc:sldMkLst>
        <pc:spChg chg="mod">
          <ac:chgData name="IANSON, Leanne (NHS LANCASHIRE AND SOUTH CUMBRIA ICB - 00X)" userId="181f13f3-5353-40c6-b2a8-f9d599b3240e" providerId="ADAL" clId="{0B6FB646-3B1E-442D-BB3C-1761F1C28512}" dt="2026-03-17T17:47:38.037" v="1163" actId="1076"/>
          <ac:spMkLst>
            <pc:docMk/>
            <pc:sldMk cId="598466398" sldId="602"/>
            <ac:spMk id="2" creationId="{978214F4-1BB3-7581-8B7F-0C50D2EED013}"/>
          </ac:spMkLst>
        </pc:spChg>
        <pc:spChg chg="add del mod">
          <ac:chgData name="IANSON, Leanne (NHS LANCASHIRE AND SOUTH CUMBRIA ICB - 00X)" userId="181f13f3-5353-40c6-b2a8-f9d599b3240e" providerId="ADAL" clId="{0B6FB646-3B1E-442D-BB3C-1761F1C28512}" dt="2026-03-18T10:38:14.447" v="1322" actId="20577"/>
          <ac:spMkLst>
            <pc:docMk/>
            <pc:sldMk cId="598466398" sldId="602"/>
            <ac:spMk id="3" creationId="{F455DE69-1DA8-E06C-F466-91479EBAC3CD}"/>
          </ac:spMkLst>
        </pc:spChg>
        <pc:spChg chg="mod">
          <ac:chgData name="IANSON, Leanne (NHS LANCASHIRE AND SOUTH CUMBRIA ICB - 00X)" userId="181f13f3-5353-40c6-b2a8-f9d599b3240e" providerId="ADAL" clId="{0B6FB646-3B1E-442D-BB3C-1761F1C28512}" dt="2026-03-17T17:44:47.619" v="1138" actId="26606"/>
          <ac:spMkLst>
            <pc:docMk/>
            <pc:sldMk cId="598466398" sldId="602"/>
            <ac:spMk id="4" creationId="{D8B3D963-6767-A373-15C6-8FF7AEE62449}"/>
          </ac:spMkLst>
        </pc:spChg>
        <pc:graphicFrameChg chg="add del">
          <ac:chgData name="IANSON, Leanne (NHS LANCASHIRE AND SOUTH CUMBRIA ICB - 00X)" userId="181f13f3-5353-40c6-b2a8-f9d599b3240e" providerId="ADAL" clId="{0B6FB646-3B1E-442D-BB3C-1761F1C28512}" dt="2026-03-17T17:44:41.514" v="1134" actId="26606"/>
          <ac:graphicFrameMkLst>
            <pc:docMk/>
            <pc:sldMk cId="598466398" sldId="602"/>
            <ac:graphicFrameMk id="6" creationId="{94D6757A-48A9-A9DD-9E0D-4AB86E634B2D}"/>
          </ac:graphicFrameMkLst>
        </pc:graphicFrameChg>
        <pc:graphicFrameChg chg="add del">
          <ac:chgData name="IANSON, Leanne (NHS LANCASHIRE AND SOUTH CUMBRIA ICB - 00X)" userId="181f13f3-5353-40c6-b2a8-f9d599b3240e" providerId="ADAL" clId="{0B6FB646-3B1E-442D-BB3C-1761F1C28512}" dt="2026-03-17T17:44:45.148" v="1136" actId="26606"/>
          <ac:graphicFrameMkLst>
            <pc:docMk/>
            <pc:sldMk cId="598466398" sldId="602"/>
            <ac:graphicFrameMk id="7" creationId="{94D6757A-48A9-A9DD-9E0D-4AB86E634B2D}"/>
          </ac:graphicFrameMkLst>
        </pc:graphicFrameChg>
        <pc:graphicFrameChg chg="add del">
          <ac:chgData name="IANSON, Leanne (NHS LANCASHIRE AND SOUTH CUMBRIA ICB - 00X)" userId="181f13f3-5353-40c6-b2a8-f9d599b3240e" providerId="ADAL" clId="{0B6FB646-3B1E-442D-BB3C-1761F1C28512}" dt="2026-03-17T17:44:47.619" v="1138" actId="26606"/>
          <ac:graphicFrameMkLst>
            <pc:docMk/>
            <pc:sldMk cId="598466398" sldId="602"/>
            <ac:graphicFrameMk id="9" creationId="{1B4374A5-17FC-DD5F-B13D-2F7410C7C3BE}"/>
          </ac:graphicFrameMkLst>
        </pc:graphicFrameChg>
      </pc:sldChg>
      <pc:sldChg chg="delSp modSp add del mod">
        <pc:chgData name="IANSON, Leanne (NHS LANCASHIRE AND SOUTH CUMBRIA ICB - 00X)" userId="181f13f3-5353-40c6-b2a8-f9d599b3240e" providerId="ADAL" clId="{0B6FB646-3B1E-442D-BB3C-1761F1C28512}" dt="2026-03-18T10:31:45.074" v="1321" actId="47"/>
        <pc:sldMkLst>
          <pc:docMk/>
          <pc:sldMk cId="2734894639" sldId="603"/>
        </pc:sldMkLst>
        <pc:spChg chg="mod">
          <ac:chgData name="IANSON, Leanne (NHS LANCASHIRE AND SOUTH CUMBRIA ICB - 00X)" userId="181f13f3-5353-40c6-b2a8-f9d599b3240e" providerId="ADAL" clId="{0B6FB646-3B1E-442D-BB3C-1761F1C28512}" dt="2026-03-17T19:30:15.972" v="1203" actId="1076"/>
          <ac:spMkLst>
            <pc:docMk/>
            <pc:sldMk cId="2734894639" sldId="603"/>
            <ac:spMk id="2" creationId="{A46A70D9-130E-F679-3C9E-2EB67C7F1011}"/>
          </ac:spMkLst>
        </pc:spChg>
        <pc:spChg chg="del mod">
          <ac:chgData name="IANSON, Leanne (NHS LANCASHIRE AND SOUTH CUMBRIA ICB - 00X)" userId="181f13f3-5353-40c6-b2a8-f9d599b3240e" providerId="ADAL" clId="{0B6FB646-3B1E-442D-BB3C-1761F1C28512}" dt="2026-03-17T19:30:03.234" v="1196" actId="478"/>
          <ac:spMkLst>
            <pc:docMk/>
            <pc:sldMk cId="2734894639" sldId="603"/>
            <ac:spMk id="3" creationId="{FDA2B24C-9591-1429-3BF8-9D1BD69FA196}"/>
          </ac:spMkLst>
        </pc:spChg>
      </pc:sldChg>
      <pc:sldChg chg="modSp add del mod">
        <pc:chgData name="IANSON, Leanne (NHS LANCASHIRE AND SOUTH CUMBRIA ICB - 00X)" userId="181f13f3-5353-40c6-b2a8-f9d599b3240e" providerId="ADAL" clId="{0B6FB646-3B1E-442D-BB3C-1761F1C28512}" dt="2026-03-18T11:05:00.929" v="1366" actId="47"/>
        <pc:sldMkLst>
          <pc:docMk/>
          <pc:sldMk cId="1633891971" sldId="605"/>
        </pc:sldMkLst>
        <pc:spChg chg="mod">
          <ac:chgData name="IANSON, Leanne (NHS LANCASHIRE AND SOUTH CUMBRIA ICB - 00X)" userId="181f13f3-5353-40c6-b2a8-f9d599b3240e" providerId="ADAL" clId="{0B6FB646-3B1E-442D-BB3C-1761F1C28512}" dt="2026-03-17T17:12:18.177" v="171"/>
          <ac:spMkLst>
            <pc:docMk/>
            <pc:sldMk cId="1633891971" sldId="605"/>
            <ac:spMk id="2" creationId="{712F411F-A0EE-3D25-1664-BE23F20AAE38}"/>
          </ac:spMkLst>
        </pc:spChg>
        <pc:spChg chg="mod">
          <ac:chgData name="IANSON, Leanne (NHS LANCASHIRE AND SOUTH CUMBRIA ICB - 00X)" userId="181f13f3-5353-40c6-b2a8-f9d599b3240e" providerId="ADAL" clId="{0B6FB646-3B1E-442D-BB3C-1761F1C28512}" dt="2026-03-17T17:30:34.679" v="425" actId="20577"/>
          <ac:spMkLst>
            <pc:docMk/>
            <pc:sldMk cId="1633891971" sldId="605"/>
            <ac:spMk id="3" creationId="{BA752157-914C-542B-6893-6AA4453A6A1D}"/>
          </ac:spMkLst>
        </pc:spChg>
      </pc:sldChg>
      <pc:sldChg chg="del">
        <pc:chgData name="IANSON, Leanne (NHS LANCASHIRE AND SOUTH CUMBRIA ICB - 00X)" userId="181f13f3-5353-40c6-b2a8-f9d599b3240e" providerId="ADAL" clId="{0B6FB646-3B1E-442D-BB3C-1761F1C28512}" dt="2026-03-17T16:16:50.491" v="13" actId="47"/>
        <pc:sldMkLst>
          <pc:docMk/>
          <pc:sldMk cId="4143902258" sldId="1200"/>
        </pc:sldMkLst>
      </pc:sldChg>
      <pc:sldChg chg="add del">
        <pc:chgData name="IANSON, Leanne (NHS LANCASHIRE AND SOUTH CUMBRIA ICB - 00X)" userId="181f13f3-5353-40c6-b2a8-f9d599b3240e" providerId="ADAL" clId="{0B6FB646-3B1E-442D-BB3C-1761F1C28512}" dt="2026-03-17T16:20:03.047" v="46" actId="47"/>
        <pc:sldMkLst>
          <pc:docMk/>
          <pc:sldMk cId="181685810" sldId="1202"/>
        </pc:sldMkLst>
      </pc:sldChg>
      <pc:sldChg chg="addSp delSp modSp new del mod setBg">
        <pc:chgData name="IANSON, Leanne (NHS LANCASHIRE AND SOUTH CUMBRIA ICB - 00X)" userId="181f13f3-5353-40c6-b2a8-f9d599b3240e" providerId="ADAL" clId="{0B6FB646-3B1E-442D-BB3C-1761F1C28512}" dt="2026-03-17T16:17:06.663" v="15" actId="47"/>
        <pc:sldMkLst>
          <pc:docMk/>
          <pc:sldMk cId="417966875" sldId="1202"/>
        </pc:sldMkLst>
        <pc:spChg chg="mod">
          <ac:chgData name="IANSON, Leanne (NHS LANCASHIRE AND SOUTH CUMBRIA ICB - 00X)" userId="181f13f3-5353-40c6-b2a8-f9d599b3240e" providerId="ADAL" clId="{0B6FB646-3B1E-442D-BB3C-1761F1C28512}" dt="2026-03-17T12:31:31.730" v="8" actId="26606"/>
          <ac:spMkLst>
            <pc:docMk/>
            <pc:sldMk cId="417966875" sldId="1202"/>
            <ac:spMk id="2" creationId="{7D4CC8FB-90AF-4D87-59BB-706DE50BD410}"/>
          </ac:spMkLst>
        </pc:spChg>
        <pc:spChg chg="del">
          <ac:chgData name="IANSON, Leanne (NHS LANCASHIRE AND SOUTH CUMBRIA ICB - 00X)" userId="181f13f3-5353-40c6-b2a8-f9d599b3240e" providerId="ADAL" clId="{0B6FB646-3B1E-442D-BB3C-1761F1C28512}" dt="2026-03-17T12:30:30.164" v="1" actId="478"/>
          <ac:spMkLst>
            <pc:docMk/>
            <pc:sldMk cId="417966875" sldId="1202"/>
            <ac:spMk id="3" creationId="{858D630C-9DC6-D5C3-E629-30ECDC9991C2}"/>
          </ac:spMkLst>
        </pc:spChg>
        <pc:spChg chg="add del">
          <ac:chgData name="IANSON, Leanne (NHS LANCASHIRE AND SOUTH CUMBRIA ICB - 00X)" userId="181f13f3-5353-40c6-b2a8-f9d599b3240e" providerId="ADAL" clId="{0B6FB646-3B1E-442D-BB3C-1761F1C28512}" dt="2026-03-17T12:31:31.697" v="7" actId="26606"/>
          <ac:spMkLst>
            <pc:docMk/>
            <pc:sldMk cId="417966875" sldId="1202"/>
            <ac:spMk id="9" creationId="{4522B21E-B2B9-4C72-9A71-C87EFD137480}"/>
          </ac:spMkLst>
        </pc:spChg>
        <pc:spChg chg="add del">
          <ac:chgData name="IANSON, Leanne (NHS LANCASHIRE AND SOUTH CUMBRIA ICB - 00X)" userId="181f13f3-5353-40c6-b2a8-f9d599b3240e" providerId="ADAL" clId="{0B6FB646-3B1E-442D-BB3C-1761F1C28512}" dt="2026-03-17T12:31:31.697" v="7" actId="26606"/>
          <ac:spMkLst>
            <pc:docMk/>
            <pc:sldMk cId="417966875" sldId="1202"/>
            <ac:spMk id="11" creationId="{5EB7D2A2-F448-44D4-938C-DC84CBCB3B1E}"/>
          </ac:spMkLst>
        </pc:spChg>
        <pc:spChg chg="add del">
          <ac:chgData name="IANSON, Leanne (NHS LANCASHIRE AND SOUTH CUMBRIA ICB - 00X)" userId="181f13f3-5353-40c6-b2a8-f9d599b3240e" providerId="ADAL" clId="{0B6FB646-3B1E-442D-BB3C-1761F1C28512}" dt="2026-03-17T12:31:31.697" v="7" actId="26606"/>
          <ac:spMkLst>
            <pc:docMk/>
            <pc:sldMk cId="417966875" sldId="1202"/>
            <ac:spMk id="13" creationId="{871AEA07-1E14-44B4-8E55-64EF049CD66F}"/>
          </ac:spMkLst>
        </pc:spChg>
        <pc:spChg chg="add">
          <ac:chgData name="IANSON, Leanne (NHS LANCASHIRE AND SOUTH CUMBRIA ICB - 00X)" userId="181f13f3-5353-40c6-b2a8-f9d599b3240e" providerId="ADAL" clId="{0B6FB646-3B1E-442D-BB3C-1761F1C28512}" dt="2026-03-17T12:31:31.730" v="8" actId="26606"/>
          <ac:spMkLst>
            <pc:docMk/>
            <pc:sldMk cId="417966875" sldId="1202"/>
            <ac:spMk id="17" creationId="{9095C1F4-AE7F-44E4-8693-40D3D6831140}"/>
          </ac:spMkLst>
        </pc:spChg>
        <pc:spChg chg="add">
          <ac:chgData name="IANSON, Leanne (NHS LANCASHIRE AND SOUTH CUMBRIA ICB - 00X)" userId="181f13f3-5353-40c6-b2a8-f9d599b3240e" providerId="ADAL" clId="{0B6FB646-3B1E-442D-BB3C-1761F1C28512}" dt="2026-03-17T12:31:31.730" v="8" actId="26606"/>
          <ac:spMkLst>
            <pc:docMk/>
            <pc:sldMk cId="417966875" sldId="1202"/>
            <ac:spMk id="20" creationId="{871AEA07-1E14-44B4-8E55-64EF049CD66F}"/>
          </ac:spMkLst>
        </pc:spChg>
        <pc:grpChg chg="add">
          <ac:chgData name="IANSON, Leanne (NHS LANCASHIRE AND SOUTH CUMBRIA ICB - 00X)" userId="181f13f3-5353-40c6-b2a8-f9d599b3240e" providerId="ADAL" clId="{0B6FB646-3B1E-442D-BB3C-1761F1C28512}" dt="2026-03-17T12:31:31.730" v="8" actId="26606"/>
          <ac:grpSpMkLst>
            <pc:docMk/>
            <pc:sldMk cId="417966875" sldId="1202"/>
            <ac:grpSpMk id="18" creationId="{8734DDD3-F723-4DD3-8ABE-EC0B2AC87D74}"/>
          </ac:grpSpMkLst>
        </pc:grpChg>
        <pc:picChg chg="add mod">
          <ac:chgData name="IANSON, Leanne (NHS LANCASHIRE AND SOUTH CUMBRIA ICB - 00X)" userId="181f13f3-5353-40c6-b2a8-f9d599b3240e" providerId="ADAL" clId="{0B6FB646-3B1E-442D-BB3C-1761F1C28512}" dt="2026-03-17T12:30:39.475" v="5"/>
          <ac:picMkLst>
            <pc:docMk/>
            <pc:sldMk cId="417966875" sldId="1202"/>
            <ac:picMk id="4" creationId="{5066BDD2-AB28-6E32-7F68-876868654DE9}"/>
          </ac:picMkLst>
        </pc:picChg>
        <pc:cxnChg chg="add del">
          <ac:chgData name="IANSON, Leanne (NHS LANCASHIRE AND SOUTH CUMBRIA ICB - 00X)" userId="181f13f3-5353-40c6-b2a8-f9d599b3240e" providerId="ADAL" clId="{0B6FB646-3B1E-442D-BB3C-1761F1C28512}" dt="2026-03-17T12:31:31.697" v="7" actId="26606"/>
          <ac:cxnSpMkLst>
            <pc:docMk/>
            <pc:sldMk cId="417966875" sldId="1202"/>
            <ac:cxnSpMk id="15" creationId="{F7C8EA93-3210-4C62-99E9-153C275E3A87}"/>
          </ac:cxnSpMkLst>
        </pc:cxnChg>
      </pc:sldChg>
      <pc:sldChg chg="modSp add del mod">
        <pc:chgData name="IANSON, Leanne (NHS LANCASHIRE AND SOUTH CUMBRIA ICB - 00X)" userId="181f13f3-5353-40c6-b2a8-f9d599b3240e" providerId="ADAL" clId="{0B6FB646-3B1E-442D-BB3C-1761F1C28512}" dt="2026-03-18T11:05:08.674" v="1367" actId="47"/>
        <pc:sldMkLst>
          <pc:docMk/>
          <pc:sldMk cId="600455784" sldId="1202"/>
        </pc:sldMkLst>
        <pc:spChg chg="mod">
          <ac:chgData name="IANSON, Leanne (NHS LANCASHIRE AND SOUTH CUMBRIA ICB - 00X)" userId="181f13f3-5353-40c6-b2a8-f9d599b3240e" providerId="ADAL" clId="{0B6FB646-3B1E-442D-BB3C-1761F1C28512}" dt="2026-03-17T17:17:49.378" v="200"/>
          <ac:spMkLst>
            <pc:docMk/>
            <pc:sldMk cId="600455784" sldId="1202"/>
            <ac:spMk id="2" creationId="{4431E918-9934-E49D-412C-4D52FEE488C2}"/>
          </ac:spMkLst>
        </pc:spChg>
        <pc:spChg chg="mod">
          <ac:chgData name="IANSON, Leanne (NHS LANCASHIRE AND SOUTH CUMBRIA ICB - 00X)" userId="181f13f3-5353-40c6-b2a8-f9d599b3240e" providerId="ADAL" clId="{0B6FB646-3B1E-442D-BB3C-1761F1C28512}" dt="2026-03-17T17:30:30.809" v="422" actId="20577"/>
          <ac:spMkLst>
            <pc:docMk/>
            <pc:sldMk cId="600455784" sldId="1202"/>
            <ac:spMk id="3" creationId="{9F0D1C9C-7E46-43A0-792A-C0D12832B171}"/>
          </ac:spMkLst>
        </pc:spChg>
      </pc:sldChg>
      <pc:sldChg chg="modSp add del mod">
        <pc:chgData name="IANSON, Leanne (NHS LANCASHIRE AND SOUTH CUMBRIA ICB - 00X)" userId="181f13f3-5353-40c6-b2a8-f9d599b3240e" providerId="ADAL" clId="{0B6FB646-3B1E-442D-BB3C-1761F1C28512}" dt="2026-03-18T11:05:13.448" v="1368" actId="47"/>
        <pc:sldMkLst>
          <pc:docMk/>
          <pc:sldMk cId="4238524526" sldId="1203"/>
        </pc:sldMkLst>
        <pc:spChg chg="mod">
          <ac:chgData name="IANSON, Leanne (NHS LANCASHIRE AND SOUTH CUMBRIA ICB - 00X)" userId="181f13f3-5353-40c6-b2a8-f9d599b3240e" providerId="ADAL" clId="{0B6FB646-3B1E-442D-BB3C-1761F1C28512}" dt="2026-03-17T17:18:25.192" v="206"/>
          <ac:spMkLst>
            <pc:docMk/>
            <pc:sldMk cId="4238524526" sldId="1203"/>
            <ac:spMk id="2" creationId="{606EF95A-19C6-45B6-D050-69593FC9F822}"/>
          </ac:spMkLst>
        </pc:spChg>
        <pc:spChg chg="mod">
          <ac:chgData name="IANSON, Leanne (NHS LANCASHIRE AND SOUTH CUMBRIA ICB - 00X)" userId="181f13f3-5353-40c6-b2a8-f9d599b3240e" providerId="ADAL" clId="{0B6FB646-3B1E-442D-BB3C-1761F1C28512}" dt="2026-03-17T17:30:25.755" v="418" actId="20577"/>
          <ac:spMkLst>
            <pc:docMk/>
            <pc:sldMk cId="4238524526" sldId="1203"/>
            <ac:spMk id="3" creationId="{93E7E1F4-CD69-715F-03DA-385B97F8096F}"/>
          </ac:spMkLst>
        </pc:spChg>
      </pc:sldChg>
      <pc:sldChg chg="modSp add del mod">
        <pc:chgData name="IANSON, Leanne (NHS LANCASHIRE AND SOUTH CUMBRIA ICB - 00X)" userId="181f13f3-5353-40c6-b2a8-f9d599b3240e" providerId="ADAL" clId="{0B6FB646-3B1E-442D-BB3C-1761F1C28512}" dt="2026-03-18T11:05:17.627" v="1369" actId="47"/>
        <pc:sldMkLst>
          <pc:docMk/>
          <pc:sldMk cId="1830125567" sldId="1204"/>
        </pc:sldMkLst>
        <pc:spChg chg="mod">
          <ac:chgData name="IANSON, Leanne (NHS LANCASHIRE AND SOUTH CUMBRIA ICB - 00X)" userId="181f13f3-5353-40c6-b2a8-f9d599b3240e" providerId="ADAL" clId="{0B6FB646-3B1E-442D-BB3C-1761F1C28512}" dt="2026-03-17T17:19:20.047" v="241"/>
          <ac:spMkLst>
            <pc:docMk/>
            <pc:sldMk cId="1830125567" sldId="1204"/>
            <ac:spMk id="2" creationId="{47C843B2-0FE1-6204-C7C5-CD55B5932EB4}"/>
          </ac:spMkLst>
        </pc:spChg>
        <pc:spChg chg="mod">
          <ac:chgData name="IANSON, Leanne (NHS LANCASHIRE AND SOUTH CUMBRIA ICB - 00X)" userId="181f13f3-5353-40c6-b2a8-f9d599b3240e" providerId="ADAL" clId="{0B6FB646-3B1E-442D-BB3C-1761F1C28512}" dt="2026-03-17T17:30:46.262" v="431" actId="12"/>
          <ac:spMkLst>
            <pc:docMk/>
            <pc:sldMk cId="1830125567" sldId="1204"/>
            <ac:spMk id="3" creationId="{70A88F43-6524-373B-EB95-AD2BEB9B9C42}"/>
          </ac:spMkLst>
        </pc:spChg>
      </pc:sldChg>
      <pc:sldChg chg="modSp add del mod">
        <pc:chgData name="IANSON, Leanne (NHS LANCASHIRE AND SOUTH CUMBRIA ICB - 00X)" userId="181f13f3-5353-40c6-b2a8-f9d599b3240e" providerId="ADAL" clId="{0B6FB646-3B1E-442D-BB3C-1761F1C28512}" dt="2026-03-18T11:05:22.563" v="1370" actId="47"/>
        <pc:sldMkLst>
          <pc:docMk/>
          <pc:sldMk cId="1772865996" sldId="1205"/>
        </pc:sldMkLst>
        <pc:spChg chg="mod">
          <ac:chgData name="IANSON, Leanne (NHS LANCASHIRE AND SOUTH CUMBRIA ICB - 00X)" userId="181f13f3-5353-40c6-b2a8-f9d599b3240e" providerId="ADAL" clId="{0B6FB646-3B1E-442D-BB3C-1761F1C28512}" dt="2026-03-17T17:20:02.111" v="253"/>
          <ac:spMkLst>
            <pc:docMk/>
            <pc:sldMk cId="1772865996" sldId="1205"/>
            <ac:spMk id="2" creationId="{368F02DC-5A82-6E1C-DBBB-C17AF0E5C3B2}"/>
          </ac:spMkLst>
        </pc:spChg>
        <pc:spChg chg="mod">
          <ac:chgData name="IANSON, Leanne (NHS LANCASHIRE AND SOUTH CUMBRIA ICB - 00X)" userId="181f13f3-5353-40c6-b2a8-f9d599b3240e" providerId="ADAL" clId="{0B6FB646-3B1E-442D-BB3C-1761F1C28512}" dt="2026-03-17T17:31:03.116" v="435" actId="20577"/>
          <ac:spMkLst>
            <pc:docMk/>
            <pc:sldMk cId="1772865996" sldId="1205"/>
            <ac:spMk id="3" creationId="{9F918A41-8E61-47EE-D1AF-7F4D9CA44692}"/>
          </ac:spMkLst>
        </pc:spChg>
      </pc:sldChg>
      <pc:sldChg chg="addSp delSp modSp add mod ord">
        <pc:chgData name="IANSON, Leanne (NHS LANCASHIRE AND SOUTH CUMBRIA ICB - 00X)" userId="181f13f3-5353-40c6-b2a8-f9d599b3240e" providerId="ADAL" clId="{0B6FB646-3B1E-442D-BB3C-1761F1C28512}" dt="2026-03-17T17:26:41.712" v="403" actId="1076"/>
        <pc:sldMkLst>
          <pc:docMk/>
          <pc:sldMk cId="1103857313" sldId="1206"/>
        </pc:sldMkLst>
        <pc:spChg chg="mod">
          <ac:chgData name="IANSON, Leanne (NHS LANCASHIRE AND SOUTH CUMBRIA ICB - 00X)" userId="181f13f3-5353-40c6-b2a8-f9d599b3240e" providerId="ADAL" clId="{0B6FB646-3B1E-442D-BB3C-1761F1C28512}" dt="2026-03-17T17:26:41.712" v="403" actId="1076"/>
          <ac:spMkLst>
            <pc:docMk/>
            <pc:sldMk cId="1103857313" sldId="1206"/>
            <ac:spMk id="2" creationId="{EEE073F5-5503-FDBD-1A94-AC61DA12B902}"/>
          </ac:spMkLst>
        </pc:spChg>
        <pc:spChg chg="del mod">
          <ac:chgData name="IANSON, Leanne (NHS LANCASHIRE AND SOUTH CUMBRIA ICB - 00X)" userId="181f13f3-5353-40c6-b2a8-f9d599b3240e" providerId="ADAL" clId="{0B6FB646-3B1E-442D-BB3C-1761F1C28512}" dt="2026-03-17T17:21:05.294" v="265"/>
          <ac:spMkLst>
            <pc:docMk/>
            <pc:sldMk cId="1103857313" sldId="1206"/>
            <ac:spMk id="3" creationId="{B4E54F36-1160-0A8F-1DB0-AAC912548615}"/>
          </ac:spMkLst>
        </pc:spChg>
        <pc:spChg chg="add del mod">
          <ac:chgData name="IANSON, Leanne (NHS LANCASHIRE AND SOUTH CUMBRIA ICB - 00X)" userId="181f13f3-5353-40c6-b2a8-f9d599b3240e" providerId="ADAL" clId="{0B6FB646-3B1E-442D-BB3C-1761F1C28512}" dt="2026-03-17T17:21:12.817" v="267" actId="478"/>
          <ac:spMkLst>
            <pc:docMk/>
            <pc:sldMk cId="1103857313" sldId="1206"/>
            <ac:spMk id="5" creationId="{63B6EDD9-5EA5-2629-318F-F0F4A0CA6C76}"/>
          </ac:spMkLst>
        </pc:spChg>
        <pc:picChg chg="add del mod">
          <ac:chgData name="IANSON, Leanne (NHS LANCASHIRE AND SOUTH CUMBRIA ICB - 00X)" userId="181f13f3-5353-40c6-b2a8-f9d599b3240e" providerId="ADAL" clId="{0B6FB646-3B1E-442D-BB3C-1761F1C28512}" dt="2026-03-17T17:21:56.877" v="271" actId="478"/>
          <ac:picMkLst>
            <pc:docMk/>
            <pc:sldMk cId="1103857313" sldId="1206"/>
            <ac:picMk id="6" creationId="{C6A69D4E-86DF-07EB-3EDA-6F18448D0E84}"/>
          </ac:picMkLst>
        </pc:picChg>
        <pc:picChg chg="add mod">
          <ac:chgData name="IANSON, Leanne (NHS LANCASHIRE AND SOUTH CUMBRIA ICB - 00X)" userId="181f13f3-5353-40c6-b2a8-f9d599b3240e" providerId="ADAL" clId="{0B6FB646-3B1E-442D-BB3C-1761F1C28512}" dt="2026-03-17T17:22:02.232" v="274" actId="1076"/>
          <ac:picMkLst>
            <pc:docMk/>
            <pc:sldMk cId="1103857313" sldId="1206"/>
            <ac:picMk id="7" creationId="{B6709A1D-2DEC-573F-B12A-E954881DA57A}"/>
          </ac:picMkLst>
        </pc:picChg>
        <pc:picChg chg="add del mod">
          <ac:chgData name="IANSON, Leanne (NHS LANCASHIRE AND SOUTH CUMBRIA ICB - 00X)" userId="181f13f3-5353-40c6-b2a8-f9d599b3240e" providerId="ADAL" clId="{0B6FB646-3B1E-442D-BB3C-1761F1C28512}" dt="2026-03-17T17:21:08.996" v="266" actId="478"/>
          <ac:picMkLst>
            <pc:docMk/>
            <pc:sldMk cId="1103857313" sldId="1206"/>
            <ac:picMk id="1026" creationId="{BEE9F28A-AC72-51EB-AC9F-F6C0BF927E17}"/>
          </ac:picMkLst>
        </pc:picChg>
      </pc:sldChg>
      <pc:sldChg chg="add del">
        <pc:chgData name="IANSON, Leanne (NHS LANCASHIRE AND SOUTH CUMBRIA ICB - 00X)" userId="181f13f3-5353-40c6-b2a8-f9d599b3240e" providerId="ADAL" clId="{0B6FB646-3B1E-442D-BB3C-1761F1C28512}" dt="2026-03-17T17:23:08.141" v="320" actId="2696"/>
        <pc:sldMkLst>
          <pc:docMk/>
          <pc:sldMk cId="3343720896" sldId="1207"/>
        </pc:sldMkLst>
      </pc:sldChg>
      <pc:sldChg chg="add">
        <pc:chgData name="IANSON, Leanne (NHS LANCASHIRE AND SOUTH CUMBRIA ICB - 00X)" userId="181f13f3-5353-40c6-b2a8-f9d599b3240e" providerId="ADAL" clId="{0B6FB646-3B1E-442D-BB3C-1761F1C28512}" dt="2026-03-17T17:23:01.563" v="319"/>
        <pc:sldMkLst>
          <pc:docMk/>
          <pc:sldMk cId="3187364362" sldId="1208"/>
        </pc:sldMkLst>
      </pc:sldChg>
      <pc:sldChg chg="modSp add del mod">
        <pc:chgData name="IANSON, Leanne (NHS LANCASHIRE AND SOUTH CUMBRIA ICB - 00X)" userId="181f13f3-5353-40c6-b2a8-f9d599b3240e" providerId="ADAL" clId="{0B6FB646-3B1E-442D-BB3C-1761F1C28512}" dt="2026-03-18T11:05:26.935" v="1371" actId="47"/>
        <pc:sldMkLst>
          <pc:docMk/>
          <pc:sldMk cId="1314959200" sldId="1209"/>
        </pc:sldMkLst>
        <pc:spChg chg="mod">
          <ac:chgData name="IANSON, Leanne (NHS LANCASHIRE AND SOUTH CUMBRIA ICB - 00X)" userId="181f13f3-5353-40c6-b2a8-f9d599b3240e" providerId="ADAL" clId="{0B6FB646-3B1E-442D-BB3C-1761F1C28512}" dt="2026-03-17T17:27:17.216" v="407" actId="27636"/>
          <ac:spMkLst>
            <pc:docMk/>
            <pc:sldMk cId="1314959200" sldId="1209"/>
            <ac:spMk id="2" creationId="{4B8A9311-5709-BEB0-5A07-BFBE00E0E7C3}"/>
          </ac:spMkLst>
        </pc:spChg>
      </pc:sldChg>
      <pc:sldChg chg="add del">
        <pc:chgData name="IANSON, Leanne (NHS LANCASHIRE AND SOUTH CUMBRIA ICB - 00X)" userId="181f13f3-5353-40c6-b2a8-f9d599b3240e" providerId="ADAL" clId="{0B6FB646-3B1E-442D-BB3C-1761F1C28512}" dt="2026-03-17T17:23:32.820" v="324" actId="47"/>
        <pc:sldMkLst>
          <pc:docMk/>
          <pc:sldMk cId="3991479916" sldId="1209"/>
        </pc:sldMkLst>
      </pc:sldChg>
      <pc:sldChg chg="modSp add mod ord">
        <pc:chgData name="IANSON, Leanne (NHS LANCASHIRE AND SOUTH CUMBRIA ICB - 00X)" userId="181f13f3-5353-40c6-b2a8-f9d599b3240e" providerId="ADAL" clId="{0B6FB646-3B1E-442D-BB3C-1761F1C28512}" dt="2026-03-18T11:02:17.077" v="1353" actId="20578"/>
        <pc:sldMkLst>
          <pc:docMk/>
          <pc:sldMk cId="493417203" sldId="1210"/>
        </pc:sldMkLst>
        <pc:spChg chg="mod">
          <ac:chgData name="IANSON, Leanne (NHS LANCASHIRE AND SOUTH CUMBRIA ICB - 00X)" userId="181f13f3-5353-40c6-b2a8-f9d599b3240e" providerId="ADAL" clId="{0B6FB646-3B1E-442D-BB3C-1761F1C28512}" dt="2026-03-17T17:46:08.269" v="1148"/>
          <ac:spMkLst>
            <pc:docMk/>
            <pc:sldMk cId="493417203" sldId="1210"/>
            <ac:spMk id="2" creationId="{C9E801A4-AF26-7359-4CC6-89A1CCAA5A76}"/>
          </ac:spMkLst>
        </pc:spChg>
        <pc:spChg chg="mod">
          <ac:chgData name="IANSON, Leanne (NHS LANCASHIRE AND SOUTH CUMBRIA ICB - 00X)" userId="181f13f3-5353-40c6-b2a8-f9d599b3240e" providerId="ADAL" clId="{0B6FB646-3B1E-442D-BB3C-1761F1C28512}" dt="2026-03-17T19:29:39.671" v="1194" actId="13926"/>
          <ac:spMkLst>
            <pc:docMk/>
            <pc:sldMk cId="493417203" sldId="1210"/>
            <ac:spMk id="3" creationId="{655DDB13-F709-F874-AE4D-2CE273C535B2}"/>
          </ac:spMkLst>
        </pc:spChg>
      </pc:sldChg>
      <pc:sldChg chg="modSp mod">
        <pc:chgData name="IANSON, Leanne (NHS LANCASHIRE AND SOUTH CUMBRIA ICB - 00X)" userId="181f13f3-5353-40c6-b2a8-f9d599b3240e" providerId="ADAL" clId="{0B6FB646-3B1E-442D-BB3C-1761F1C28512}" dt="2026-03-18T12:24:13.516" v="1735" actId="27107"/>
        <pc:sldMkLst>
          <pc:docMk/>
          <pc:sldMk cId="2583610042" sldId="1211"/>
        </pc:sldMkLst>
        <pc:spChg chg="mod">
          <ac:chgData name="IANSON, Leanne (NHS LANCASHIRE AND SOUTH CUMBRIA ICB - 00X)" userId="181f13f3-5353-40c6-b2a8-f9d599b3240e" providerId="ADAL" clId="{0B6FB646-3B1E-442D-BB3C-1761F1C28512}" dt="2026-03-18T12:24:13.516" v="1735" actId="27107"/>
          <ac:spMkLst>
            <pc:docMk/>
            <pc:sldMk cId="2583610042" sldId="1211"/>
            <ac:spMk id="3" creationId="{0AF9E969-D2ED-927A-C53D-AB967B925DE5}"/>
          </ac:spMkLst>
        </pc:spChg>
      </pc:sldChg>
      <pc:sldChg chg="addSp delSp modSp mod">
        <pc:chgData name="IANSON, Leanne (NHS LANCASHIRE AND SOUTH CUMBRIA ICB - 00X)" userId="181f13f3-5353-40c6-b2a8-f9d599b3240e" providerId="ADAL" clId="{0B6FB646-3B1E-442D-BB3C-1761F1C28512}" dt="2026-03-18T12:23:32.517" v="1733" actId="20577"/>
        <pc:sldMkLst>
          <pc:docMk/>
          <pc:sldMk cId="450389870" sldId="1212"/>
        </pc:sldMkLst>
        <pc:spChg chg="mod">
          <ac:chgData name="IANSON, Leanne (NHS LANCASHIRE AND SOUTH CUMBRIA ICB - 00X)" userId="181f13f3-5353-40c6-b2a8-f9d599b3240e" providerId="ADAL" clId="{0B6FB646-3B1E-442D-BB3C-1761F1C28512}" dt="2026-03-18T12:23:32.517" v="1733" actId="20577"/>
          <ac:spMkLst>
            <pc:docMk/>
            <pc:sldMk cId="450389870" sldId="1212"/>
            <ac:spMk id="3" creationId="{62A007F3-6F61-E46A-BD6B-6D6A7F781D36}"/>
          </ac:spMkLst>
        </pc:spChg>
        <pc:graphicFrameChg chg="add del mod modGraphic">
          <ac:chgData name="IANSON, Leanne (NHS LANCASHIRE AND SOUTH CUMBRIA ICB - 00X)" userId="181f13f3-5353-40c6-b2a8-f9d599b3240e" providerId="ADAL" clId="{0B6FB646-3B1E-442D-BB3C-1761F1C28512}" dt="2026-03-18T11:13:18.873" v="1538" actId="478"/>
          <ac:graphicFrameMkLst>
            <pc:docMk/>
            <pc:sldMk cId="450389870" sldId="1212"/>
            <ac:graphicFrameMk id="9" creationId="{EF3A9568-33F0-2C0C-7A3F-634E88C0F019}"/>
          </ac:graphicFrameMkLst>
        </pc:graphicFrameChg>
        <pc:graphicFrameChg chg="add del mod">
          <ac:chgData name="IANSON, Leanne (NHS LANCASHIRE AND SOUTH CUMBRIA ICB - 00X)" userId="181f13f3-5353-40c6-b2a8-f9d599b3240e" providerId="ADAL" clId="{0B6FB646-3B1E-442D-BB3C-1761F1C28512}" dt="2026-03-18T11:14:43.509" v="1679" actId="478"/>
          <ac:graphicFrameMkLst>
            <pc:docMk/>
            <pc:sldMk cId="450389870" sldId="1212"/>
            <ac:graphicFrameMk id="10" creationId="{CC701978-AFF7-13D4-5E82-763727B7DB0C}"/>
          </ac:graphicFrameMkLst>
        </pc:graphicFrameChg>
        <pc:picChg chg="add del mod">
          <ac:chgData name="IANSON, Leanne (NHS LANCASHIRE AND SOUTH CUMBRIA ICB - 00X)" userId="181f13f3-5353-40c6-b2a8-f9d599b3240e" providerId="ADAL" clId="{0B6FB646-3B1E-442D-BB3C-1761F1C28512}" dt="2026-03-18T11:01:12.074" v="1343" actId="22"/>
          <ac:picMkLst>
            <pc:docMk/>
            <pc:sldMk cId="450389870" sldId="1212"/>
            <ac:picMk id="6" creationId="{0BB2B74D-0CFA-8BEC-3A83-65E4DF352324}"/>
          </ac:picMkLst>
        </pc:picChg>
        <pc:picChg chg="add del mod">
          <ac:chgData name="IANSON, Leanne (NHS LANCASHIRE AND SOUTH CUMBRIA ICB - 00X)" userId="181f13f3-5353-40c6-b2a8-f9d599b3240e" providerId="ADAL" clId="{0B6FB646-3B1E-442D-BB3C-1761F1C28512}" dt="2026-03-18T11:03:00.514" v="1359" actId="22"/>
          <ac:picMkLst>
            <pc:docMk/>
            <pc:sldMk cId="450389870" sldId="1212"/>
            <ac:picMk id="8" creationId="{505CAC88-D2C1-0621-62DE-F1E619EF6302}"/>
          </ac:picMkLst>
        </pc:picChg>
      </pc:sldChg>
      <pc:sldChg chg="add ord">
        <pc:chgData name="IANSON, Leanne (NHS LANCASHIRE AND SOUTH CUMBRIA ICB - 00X)" userId="181f13f3-5353-40c6-b2a8-f9d599b3240e" providerId="ADAL" clId="{0B6FB646-3B1E-442D-BB3C-1761F1C28512}" dt="2026-03-18T11:06:09.008" v="1390"/>
        <pc:sldMkLst>
          <pc:docMk/>
          <pc:sldMk cId="1698689205" sldId="1213"/>
        </pc:sldMkLst>
      </pc:sldChg>
      <pc:sldChg chg="modSp mod">
        <pc:chgData name="IANSON, Leanne (NHS LANCASHIRE AND SOUTH CUMBRIA ICB - 00X)" userId="181f13f3-5353-40c6-b2a8-f9d599b3240e" providerId="ADAL" clId="{0B6FB646-3B1E-442D-BB3C-1761F1C28512}" dt="2026-03-18T12:29:33.604" v="1741" actId="12"/>
        <pc:sldMkLst>
          <pc:docMk/>
          <pc:sldMk cId="1790781125" sldId="1214"/>
        </pc:sldMkLst>
        <pc:spChg chg="mod">
          <ac:chgData name="IANSON, Leanne (NHS LANCASHIRE AND SOUTH CUMBRIA ICB - 00X)" userId="181f13f3-5353-40c6-b2a8-f9d599b3240e" providerId="ADAL" clId="{0B6FB646-3B1E-442D-BB3C-1761F1C28512}" dt="2026-03-18T12:29:33.604" v="1741" actId="12"/>
          <ac:spMkLst>
            <pc:docMk/>
            <pc:sldMk cId="1790781125" sldId="1214"/>
            <ac:spMk id="3" creationId="{9694E8B4-1133-897F-5249-FDC71A70576E}"/>
          </ac:spMkLst>
        </pc:spChg>
      </pc:sldChg>
    </pc:docChg>
  </pc:docChgLst>
  <pc:docChgLst>
    <pc:chgData name="MILES, John (NHS LANCASHIRE AND SOUTH CUMBRIA ICB - 02M)" userId="5cbad539-44f3-467d-a9ba-df39d459c48f" providerId="ADAL" clId="{D5022D5A-9E3B-4FF6-B363-2389C0323F27}"/>
    <pc:docChg chg="custSel delSld modSld sldOrd">
      <pc:chgData name="MILES, John (NHS LANCASHIRE AND SOUTH CUMBRIA ICB - 02M)" userId="5cbad539-44f3-467d-a9ba-df39d459c48f" providerId="ADAL" clId="{D5022D5A-9E3B-4FF6-B363-2389C0323F27}" dt="2026-03-18T12:16:56.870" v="306" actId="20577"/>
      <pc:docMkLst>
        <pc:docMk/>
      </pc:docMkLst>
      <pc:sldChg chg="modSp mod ord">
        <pc:chgData name="MILES, John (NHS LANCASHIRE AND SOUTH CUMBRIA ICB - 02M)" userId="5cbad539-44f3-467d-a9ba-df39d459c48f" providerId="ADAL" clId="{D5022D5A-9E3B-4FF6-B363-2389C0323F27}" dt="2026-03-18T12:16:56.870" v="306" actId="20577"/>
        <pc:sldMkLst>
          <pc:docMk/>
          <pc:sldMk cId="211150174" sldId="258"/>
        </pc:sldMkLst>
        <pc:graphicFrameChg chg="modGraphic">
          <ac:chgData name="MILES, John (NHS LANCASHIRE AND SOUTH CUMBRIA ICB - 02M)" userId="5cbad539-44f3-467d-a9ba-df39d459c48f" providerId="ADAL" clId="{D5022D5A-9E3B-4FF6-B363-2389C0323F27}" dt="2026-03-18T12:16:56.870" v="306" actId="20577"/>
          <ac:graphicFrameMkLst>
            <pc:docMk/>
            <pc:sldMk cId="211150174" sldId="258"/>
            <ac:graphicFrameMk id="2" creationId="{F719244D-AC8A-449E-9ECD-C995068F30B9}"/>
          </ac:graphicFrameMkLst>
        </pc:graphicFrameChg>
      </pc:sldChg>
      <pc:sldChg chg="modSp mod">
        <pc:chgData name="MILES, John (NHS LANCASHIRE AND SOUTH CUMBRIA ICB - 02M)" userId="5cbad539-44f3-467d-a9ba-df39d459c48f" providerId="ADAL" clId="{D5022D5A-9E3B-4FF6-B363-2389C0323F27}" dt="2026-03-18T12:16:45.848" v="292" actId="20577"/>
        <pc:sldMkLst>
          <pc:docMk/>
          <pc:sldMk cId="931266169" sldId="259"/>
        </pc:sldMkLst>
        <pc:graphicFrameChg chg="mod modGraphic">
          <ac:chgData name="MILES, John (NHS LANCASHIRE AND SOUTH CUMBRIA ICB - 02M)" userId="5cbad539-44f3-467d-a9ba-df39d459c48f" providerId="ADAL" clId="{D5022D5A-9E3B-4FF6-B363-2389C0323F27}" dt="2026-03-18T12:16:45.848" v="292" actId="20577"/>
          <ac:graphicFrameMkLst>
            <pc:docMk/>
            <pc:sldMk cId="931266169" sldId="259"/>
            <ac:graphicFrameMk id="2" creationId="{ED0A7AF4-00FB-4F4E-9EAA-6FF4F27A7930}"/>
          </ac:graphicFrameMkLst>
        </pc:graphicFrameChg>
      </pc:sldChg>
      <pc:sldChg chg="modSp mod">
        <pc:chgData name="MILES, John (NHS LANCASHIRE AND SOUTH CUMBRIA ICB - 02M)" userId="5cbad539-44f3-467d-a9ba-df39d459c48f" providerId="ADAL" clId="{D5022D5A-9E3B-4FF6-B363-2389C0323F27}" dt="2026-03-18T08:48:45.949" v="102" actId="113"/>
        <pc:sldMkLst>
          <pc:docMk/>
          <pc:sldMk cId="1830125567" sldId="1204"/>
        </pc:sldMkLst>
        <pc:spChg chg="mod">
          <ac:chgData name="MILES, John (NHS LANCASHIRE AND SOUTH CUMBRIA ICB - 02M)" userId="5cbad539-44f3-467d-a9ba-df39d459c48f" providerId="ADAL" clId="{D5022D5A-9E3B-4FF6-B363-2389C0323F27}" dt="2026-03-18T08:48:45.949" v="102" actId="113"/>
          <ac:spMkLst>
            <pc:docMk/>
            <pc:sldMk cId="1830125567" sldId="1204"/>
            <ac:spMk id="3" creationId="{70A88F43-6524-373B-EB95-AD2BEB9B9C42}"/>
          </ac:spMkLst>
        </pc:spChg>
      </pc:sldChg>
      <pc:sldChg chg="del">
        <pc:chgData name="MILES, John (NHS LANCASHIRE AND SOUTH CUMBRIA ICB - 02M)" userId="5cbad539-44f3-467d-a9ba-df39d459c48f" providerId="ADAL" clId="{D5022D5A-9E3B-4FF6-B363-2389C0323F27}" dt="2026-03-18T12:13:39.634" v="103" actId="2696"/>
        <pc:sldMkLst>
          <pc:docMk/>
          <pc:sldMk cId="3187364362" sldId="1208"/>
        </pc:sldMkLst>
      </pc:sldChg>
    </pc:docChg>
  </pc:docChgLst>
  <pc:docChgLst>
    <pc:chgData name="ROBERTS, Donna (NHS LANCASHIRE AND SOUTH CUMBRIA ICB - 00X)" userId="S::donna.roberts1@nhs.net::28620746-4708-42cd-b837-68da58435f30" providerId="AD" clId="Web-{8187402A-1F8D-0592-C0D3-8D058A7D993F}"/>
    <pc:docChg chg="addSld delSld modSld">
      <pc:chgData name="ROBERTS, Donna (NHS LANCASHIRE AND SOUTH CUMBRIA ICB - 00X)" userId="S::donna.roberts1@nhs.net::28620746-4708-42cd-b837-68da58435f30" providerId="AD" clId="Web-{8187402A-1F8D-0592-C0D3-8D058A7D993F}" dt="2026-03-18T11:19:25.902" v="687"/>
      <pc:docMkLst>
        <pc:docMk/>
      </pc:docMkLst>
      <pc:sldChg chg="modSp">
        <pc:chgData name="ROBERTS, Donna (NHS LANCASHIRE AND SOUTH CUMBRIA ICB - 00X)" userId="S::donna.roberts1@nhs.net::28620746-4708-42cd-b837-68da58435f30" providerId="AD" clId="Web-{8187402A-1F8D-0592-C0D3-8D058A7D993F}" dt="2026-03-18T11:15:47.444" v="449" actId="20577"/>
        <pc:sldMkLst>
          <pc:docMk/>
          <pc:sldMk cId="598466398" sldId="602"/>
        </pc:sldMkLst>
        <pc:spChg chg="mod">
          <ac:chgData name="ROBERTS, Donna (NHS LANCASHIRE AND SOUTH CUMBRIA ICB - 00X)" userId="S::donna.roberts1@nhs.net::28620746-4708-42cd-b837-68da58435f30" providerId="AD" clId="Web-{8187402A-1F8D-0592-C0D3-8D058A7D993F}" dt="2026-03-18T11:15:47.444" v="449" actId="20577"/>
          <ac:spMkLst>
            <pc:docMk/>
            <pc:sldMk cId="598466398" sldId="602"/>
            <ac:spMk id="3" creationId="{F455DE69-1DA8-E06C-F466-91479EBAC3CD}"/>
          </ac:spMkLst>
        </pc:spChg>
      </pc:sldChg>
      <pc:sldChg chg="del">
        <pc:chgData name="ROBERTS, Donna (NHS LANCASHIRE AND SOUTH CUMBRIA ICB - 00X)" userId="S::donna.roberts1@nhs.net::28620746-4708-42cd-b837-68da58435f30" providerId="AD" clId="Web-{8187402A-1F8D-0592-C0D3-8D058A7D993F}" dt="2026-03-18T11:19:25.902" v="687"/>
        <pc:sldMkLst>
          <pc:docMk/>
          <pc:sldMk cId="493417203" sldId="1210"/>
        </pc:sldMkLst>
      </pc:sldChg>
      <pc:sldChg chg="modSp add replId">
        <pc:chgData name="ROBERTS, Donna (NHS LANCASHIRE AND SOUTH CUMBRIA ICB - 00X)" userId="S::donna.roberts1@nhs.net::28620746-4708-42cd-b837-68da58435f30" providerId="AD" clId="Web-{8187402A-1F8D-0592-C0D3-8D058A7D993F}" dt="2026-03-18T11:01:03.371" v="199" actId="20577"/>
        <pc:sldMkLst>
          <pc:docMk/>
          <pc:sldMk cId="450389870" sldId="1212"/>
        </pc:sldMkLst>
        <pc:spChg chg="mod">
          <ac:chgData name="ROBERTS, Donna (NHS LANCASHIRE AND SOUTH CUMBRIA ICB - 00X)" userId="S::donna.roberts1@nhs.net::28620746-4708-42cd-b837-68da58435f30" providerId="AD" clId="Web-{8187402A-1F8D-0592-C0D3-8D058A7D993F}" dt="2026-03-18T10:57:51.944" v="12" actId="20577"/>
          <ac:spMkLst>
            <pc:docMk/>
            <pc:sldMk cId="450389870" sldId="1212"/>
            <ac:spMk id="2" creationId="{E624E6DD-02D3-A019-6D4B-55A0C84D66E5}"/>
          </ac:spMkLst>
        </pc:spChg>
        <pc:spChg chg="mod">
          <ac:chgData name="ROBERTS, Donna (NHS LANCASHIRE AND SOUTH CUMBRIA ICB - 00X)" userId="S::donna.roberts1@nhs.net::28620746-4708-42cd-b837-68da58435f30" providerId="AD" clId="Web-{8187402A-1F8D-0592-C0D3-8D058A7D993F}" dt="2026-03-18T11:01:03.371" v="199" actId="20577"/>
          <ac:spMkLst>
            <pc:docMk/>
            <pc:sldMk cId="450389870" sldId="1212"/>
            <ac:spMk id="3" creationId="{62A007F3-6F61-E46A-BD6B-6D6A7F781D36}"/>
          </ac:spMkLst>
        </pc:spChg>
      </pc:sldChg>
      <pc:sldChg chg="modSp add replId">
        <pc:chgData name="ROBERTS, Donna (NHS LANCASHIRE AND SOUTH CUMBRIA ICB - 00X)" userId="S::donna.roberts1@nhs.net::28620746-4708-42cd-b837-68da58435f30" providerId="AD" clId="Web-{8187402A-1F8D-0592-C0D3-8D058A7D993F}" dt="2026-03-18T11:19:11.339" v="686" actId="20577"/>
        <pc:sldMkLst>
          <pc:docMk/>
          <pc:sldMk cId="1790781125" sldId="1214"/>
        </pc:sldMkLst>
        <pc:spChg chg="mod">
          <ac:chgData name="ROBERTS, Donna (NHS LANCASHIRE AND SOUTH CUMBRIA ICB - 00X)" userId="S::donna.roberts1@nhs.net::28620746-4708-42cd-b837-68da58435f30" providerId="AD" clId="Web-{8187402A-1F8D-0592-C0D3-8D058A7D993F}" dt="2026-03-18T11:15:57.788" v="450" actId="20577"/>
          <ac:spMkLst>
            <pc:docMk/>
            <pc:sldMk cId="1790781125" sldId="1214"/>
            <ac:spMk id="2" creationId="{6A32D4B0-2F0B-E8AF-7ABD-CBCC78923B02}"/>
          </ac:spMkLst>
        </pc:spChg>
        <pc:spChg chg="mod">
          <ac:chgData name="ROBERTS, Donna (NHS LANCASHIRE AND SOUTH CUMBRIA ICB - 00X)" userId="S::donna.roberts1@nhs.net::28620746-4708-42cd-b837-68da58435f30" providerId="AD" clId="Web-{8187402A-1F8D-0592-C0D3-8D058A7D993F}" dt="2026-03-18T11:19:11.339" v="686" actId="20577"/>
          <ac:spMkLst>
            <pc:docMk/>
            <pc:sldMk cId="1790781125" sldId="1214"/>
            <ac:spMk id="3" creationId="{9694E8B4-1133-897F-5249-FDC71A70576E}"/>
          </ac:spMkLst>
        </pc:spChg>
      </pc:sldChg>
    </pc:docChg>
  </pc:docChgLst>
  <pc:docChgLst>
    <pc:chgData name="TINSON, Peter (NHS LANCASHIRE AND SOUTH CUMBRIA ICB - 02M)" userId="S::peter.tinson@nhs.net::76a80814-3846-4ce2-ad9e-522d7cb843f7" providerId="AD" clId="Web-{829E2083-B6FA-5DF6-CFED-02ACD1822722}"/>
    <pc:docChg chg="addSld modSld sldOrd">
      <pc:chgData name="TINSON, Peter (NHS LANCASHIRE AND SOUTH CUMBRIA ICB - 02M)" userId="S::peter.tinson@nhs.net::76a80814-3846-4ce2-ad9e-522d7cb843f7" providerId="AD" clId="Web-{829E2083-B6FA-5DF6-CFED-02ACD1822722}" dt="2026-03-18T11:37:17.023" v="1483" actId="20577"/>
      <pc:docMkLst>
        <pc:docMk/>
      </pc:docMkLst>
      <pc:sldChg chg="modSp">
        <pc:chgData name="TINSON, Peter (NHS LANCASHIRE AND SOUTH CUMBRIA ICB - 02M)" userId="S::peter.tinson@nhs.net::76a80814-3846-4ce2-ad9e-522d7cb843f7" providerId="AD" clId="Web-{829E2083-B6FA-5DF6-CFED-02ACD1822722}" dt="2026-03-18T10:58:03.413" v="1481"/>
        <pc:sldMkLst>
          <pc:docMk/>
          <pc:sldMk cId="1103857313" sldId="1206"/>
        </pc:sldMkLst>
        <pc:picChg chg="mod modCrop">
          <ac:chgData name="TINSON, Peter (NHS LANCASHIRE AND SOUTH CUMBRIA ICB - 02M)" userId="S::peter.tinson@nhs.net::76a80814-3846-4ce2-ad9e-522d7cb843f7" providerId="AD" clId="Web-{829E2083-B6FA-5DF6-CFED-02ACD1822722}" dt="2026-03-18T10:58:03.413" v="1481"/>
          <ac:picMkLst>
            <pc:docMk/>
            <pc:sldMk cId="1103857313" sldId="1206"/>
            <ac:picMk id="7" creationId="{B6709A1D-2DEC-573F-B12A-E954881DA57A}"/>
          </ac:picMkLst>
        </pc:picChg>
      </pc:sldChg>
      <pc:sldChg chg="modSp new ord">
        <pc:chgData name="TINSON, Peter (NHS LANCASHIRE AND SOUTH CUMBRIA ICB - 02M)" userId="S::peter.tinson@nhs.net::76a80814-3846-4ce2-ad9e-522d7cb843f7" providerId="AD" clId="Web-{829E2083-B6FA-5DF6-CFED-02ACD1822722}" dt="2026-03-18T10:56:39.927" v="1479" actId="20577"/>
        <pc:sldMkLst>
          <pc:docMk/>
          <pc:sldMk cId="2583610042" sldId="1211"/>
        </pc:sldMkLst>
        <pc:spChg chg="mod">
          <ac:chgData name="TINSON, Peter (NHS LANCASHIRE AND SOUTH CUMBRIA ICB - 02M)" userId="S::peter.tinson@nhs.net::76a80814-3846-4ce2-ad9e-522d7cb843f7" providerId="AD" clId="Web-{829E2083-B6FA-5DF6-CFED-02ACD1822722}" dt="2026-03-18T10:13:55.661" v="14" actId="20577"/>
          <ac:spMkLst>
            <pc:docMk/>
            <pc:sldMk cId="2583610042" sldId="1211"/>
            <ac:spMk id="2" creationId="{CDE1A6B6-518D-359C-2C76-89968AA1B779}"/>
          </ac:spMkLst>
        </pc:spChg>
        <pc:spChg chg="mod">
          <ac:chgData name="TINSON, Peter (NHS LANCASHIRE AND SOUTH CUMBRIA ICB - 02M)" userId="S::peter.tinson@nhs.net::76a80814-3846-4ce2-ad9e-522d7cb843f7" providerId="AD" clId="Web-{829E2083-B6FA-5DF6-CFED-02ACD1822722}" dt="2026-03-18T10:56:39.927" v="1479" actId="20577"/>
          <ac:spMkLst>
            <pc:docMk/>
            <pc:sldMk cId="2583610042" sldId="1211"/>
            <ac:spMk id="3" creationId="{0AF9E969-D2ED-927A-C53D-AB967B925DE5}"/>
          </ac:spMkLst>
        </pc:spChg>
      </pc:sldChg>
      <pc:sldChg chg="modSp">
        <pc:chgData name="TINSON, Peter (NHS LANCASHIRE AND SOUTH CUMBRIA ICB - 02M)" userId="S::peter.tinson@nhs.net::76a80814-3846-4ce2-ad9e-522d7cb843f7" providerId="AD" clId="Web-{829E2083-B6FA-5DF6-CFED-02ACD1822722}" dt="2026-03-18T11:37:17.023" v="1483" actId="20577"/>
        <pc:sldMkLst>
          <pc:docMk/>
          <pc:sldMk cId="450389870" sldId="1212"/>
        </pc:sldMkLst>
        <pc:spChg chg="mod">
          <ac:chgData name="TINSON, Peter (NHS LANCASHIRE AND SOUTH CUMBRIA ICB - 02M)" userId="S::peter.tinson@nhs.net::76a80814-3846-4ce2-ad9e-522d7cb843f7" providerId="AD" clId="Web-{829E2083-B6FA-5DF6-CFED-02ACD1822722}" dt="2026-03-18T11:37:17.023" v="1483" actId="20577"/>
          <ac:spMkLst>
            <pc:docMk/>
            <pc:sldMk cId="450389870" sldId="1212"/>
            <ac:spMk id="3" creationId="{62A007F3-6F61-E46A-BD6B-6D6A7F781D36}"/>
          </ac:spMkLst>
        </pc:spChg>
      </pc:sldChg>
      <pc:sldChg chg="ord">
        <pc:chgData name="TINSON, Peter (NHS LANCASHIRE AND SOUTH CUMBRIA ICB - 02M)" userId="S::peter.tinson@nhs.net::76a80814-3846-4ce2-ad9e-522d7cb843f7" providerId="AD" clId="Web-{829E2083-B6FA-5DF6-CFED-02ACD1822722}" dt="2026-03-18T11:03:57.123" v="1482"/>
        <pc:sldMkLst>
          <pc:docMk/>
          <pc:sldMk cId="1698689205" sldId="1213"/>
        </pc:sldMkLst>
      </pc:sldChg>
    </pc:docChg>
  </pc:docChgLst>
</pc:chgInfo>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Users\milesj2\Downloads\LES%2025-26%20-%20Capitated%20LES%20End%20of%20Year%20Projections.xlsx" TargetMode="External"/><Relationship Id="rId4" Type="http://schemas.openxmlformats.org/officeDocument/2006/relationships/themeOverride" Target="../theme/themeOverride1.xml"/></Relationships>
</file>

<file path=ppt/charts/_rels/chartEx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C:\Users\milesj2\Downloads\LES%2025-26%20-%20Capitated%20LES%20End%20of%20Year%20Projections.xlsx" TargetMode="External"/><Relationship Id="rId4" Type="http://schemas.openxmlformats.org/officeDocument/2006/relationships/themeOverride" Target="../theme/themeOverride2.xml"/></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Sheet1!$C$3:$C$197</cx:f>
        <cx:lvl ptCount="195" formatCode="0%">
          <cx:pt idx="0">1.0354040319065529</cx:pt>
          <cx:pt idx="1">1.042452192672368</cx:pt>
          <cx:pt idx="2">0.73850503427477754</cx:pt>
          <cx:pt idx="3">0.44624173746154494</cx:pt>
          <cx:pt idx="4">0.666580149031331</cx:pt>
          <cx:pt idx="5">0.94990380586879808</cx:pt>
          <cx:pt idx="6">0.95921335209949021</cx:pt>
          <cx:pt idx="7">1.0394887927446017</cx:pt>
          <cx:pt idx="8">0.73981654214404657</cx:pt>
          <cx:pt idx="9">0.90544932887095708</cx:pt>
          <cx:pt idx="10">1.3350341394710148</cx:pt>
          <cx:pt idx="11">0.77704444585779997</cx:pt>
          <cx:pt idx="12">0.99973565810828446</cx:pt>
          <cx:pt idx="13">1.0075492276806919</cx:pt>
          <cx:pt idx="14">0.63237630955561597</cx:pt>
          <cx:pt idx="15">0.70265103703922893</cx:pt>
          <cx:pt idx="16">0.95973429085949813</cx:pt>
          <cx:pt idx="17">0.34962555149956975</cx:pt>
          <cx:pt idx="18">0.52738780652055672</cx:pt>
          <cx:pt idx="19">1.1172148253753844</cx:pt>
          <cx:pt idx="21">0.0091812630113011062</cx:pt>
          <cx:pt idx="22">0.72438103410338828</cx:pt>
          <cx:pt idx="23">0.76662071807542076</cx:pt>
          <cx:pt idx="24">0.53181481726169089</cx:pt>
          <cx:pt idx="25">0.82972594490302654</cx:pt>
          <cx:pt idx="26">0.45076367685558394</cx:pt>
          <cx:pt idx="27">0.93406803240225333</cx:pt>
          <cx:pt idx="28">0.50652607858963428</cx:pt>
          <cx:pt idx="29">0.98331261861564689</cx:pt>
          <cx:pt idx="30">0.94901358736900387</cx:pt>
          <cx:pt idx="31">0.83428001621514636</cx:pt>
          <cx:pt idx="32">0.92784077044337243</cx:pt>
          <cx:pt idx="33">0.52207040050986231</cx:pt>
          <cx:pt idx="34">0.60771367232438622</cx:pt>
          <cx:pt idx="35">0.46285693400049527</cx:pt>
          <cx:pt idx="36">1.0182922495316395</cx:pt>
          <cx:pt idx="37">1.1938723407375134</cx:pt>
          <cx:pt idx="38">0.74620531268281731</cx:pt>
          <cx:pt idx="39">0.57654427340668779</cx:pt>
          <cx:pt idx="40">0.73716615522787488</cx:pt>
          <cx:pt idx="41">0.82528704633319716</cx:pt>
          <cx:pt idx="42">0.85201980222205398</cx:pt>
          <cx:pt idx="43">0.86086497678826568</cx:pt>
          <cx:pt idx="44">0.87935842261812558</cx:pt>
          <cx:pt idx="45">0.6293349701423645</cx:pt>
          <cx:pt idx="46">0.68103629080431705</cx:pt>
          <cx:pt idx="47">0.90758155851570388</cx:pt>
          <cx:pt idx="48">1.1769783593705654</cx:pt>
          <cx:pt idx="49">0.70317584676367428</cx:pt>
          <cx:pt idx="50">0.69668543963033758</cx:pt>
          <cx:pt idx="51">0.83378423346888253</cx:pt>
          <cx:pt idx="52">0.53518125967955843</cx:pt>
          <cx:pt idx="53">0.67335413425635304</cx:pt>
          <cx:pt idx="54">0.69523448012907996</cx:pt>
          <cx:pt idx="55">0.88249076319893049</cx:pt>
          <cx:pt idx="56">0.67464387846029972</cx:pt>
          <cx:pt idx="57">0.52590326345123251</cx:pt>
          <cx:pt idx="58">0.71450042553942728</cx:pt>
          <cx:pt idx="59">0.89894788601811559</cx:pt>
          <cx:pt idx="60">0.8704946124398476</cx:pt>
          <cx:pt idx="61">0.47449701447703824</cx:pt>
          <cx:pt idx="62">0.45591249245926185</cx:pt>
          <cx:pt idx="63">1.0365840806680133</cx:pt>
          <cx:pt idx="64">0.7798193705003702</cx:pt>
          <cx:pt idx="65">0.56603414102309935</cx:pt>
          <cx:pt idx="66">0.92597961488316316</cx:pt>
          <cx:pt idx="67">0.83256009444525159</cx:pt>
          <cx:pt idx="68">0.70594546146745174</cx:pt>
          <cx:pt idx="69">0.87447424803856233</cx:pt>
          <cx:pt idx="70">0.50299661073885404</cx:pt>
          <cx:pt idx="71">0.73047912423875239</cx:pt>
          <cx:pt idx="72">1.0598217159117012</cx:pt>
          <cx:pt idx="73">0.76549206186322594</cx:pt>
          <cx:pt idx="74">0.41459131805187815</cx:pt>
          <cx:pt idx="75">0.50989398369955341</cx:pt>
          <cx:pt idx="76">0.85624518631942492</cx:pt>
          <cx:pt idx="77">1.1139098704515473</cx:pt>
          <cx:pt idx="78">0.90796934497295401</cx:pt>
          <cx:pt idx="79">0.99145359522298415</cx:pt>
          <cx:pt idx="80">0.94830252932876102</cx:pt>
          <cx:pt idx="81">0.94696264883639536</cx:pt>
          <cx:pt idx="82">0.81292166769080021</cx:pt>
          <cx:pt idx="83">1.1128958908944688</cx:pt>
          <cx:pt idx="84">0.93983359827953372</cx:pt>
          <cx:pt idx="85">0.81684321966180251</cx:pt>
          <cx:pt idx="86">0.56606349437906356</cx:pt>
          <cx:pt idx="87">1.2211266265326026</cx:pt>
          <cx:pt idx="88">0.55643362032089294</cx:pt>
          <cx:pt idx="89">0.68047745124203185</cx:pt>
          <cx:pt idx="90">1.1063068410299042</cx:pt>
          <cx:pt idx="91">1.321829456726048</cx:pt>
          <cx:pt idx="92">1.1423065647501001</cx:pt>
          <cx:pt idx="93">0.76606504945910103</cx:pt>
          <cx:pt idx="94">1.0639032461757796</cx:pt>
          <cx:pt idx="95">0.79142661178727713</cx:pt>
          <cx:pt idx="96">0.66259203151436252</cx:pt>
          <cx:pt idx="97">0.77975462964696629</cx:pt>
          <cx:pt idx="98">0.83383707794650563</cx:pt>
          <cx:pt idx="99">0.60848045387343141</cx:pt>
          <cx:pt idx="100">0.88730535124427012</cx:pt>
          <cx:pt idx="101">0.74572021149168422</cx:pt>
          <cx:pt idx="102">0.4905328260988614</cx:pt>
          <cx:pt idx="103">0.67804560189640262</cx:pt>
          <cx:pt idx="104">0.77284937347497862</cx:pt>
          <cx:pt idx="105">0.65636838656152485</cx:pt>
          <cx:pt idx="106">0.88609781864452974</cx:pt>
          <cx:pt idx="107">0.852420274231526</cx:pt>
          <cx:pt idx="108">0.89505286139940177</cx:pt>
          <cx:pt idx="109">0.95459098941703491</cx:pt>
          <cx:pt idx="110">0.67330094302430943</cx:pt>
          <cx:pt idx="111">0.81034239424568233</cx:pt>
          <cx:pt idx="112">0.91922571244776319</cx:pt>
          <cx:pt idx="113">0.85463992731622096</cx:pt>
          <cx:pt idx="114">0.44720502561819403</cx:pt>
          <cx:pt idx="115">1.0444790040725971</cx:pt>
          <cx:pt idx="116">1.2096656929923164</cx:pt>
          <cx:pt idx="117">1.0302711901860995</cx:pt>
          <cx:pt idx="118">0.91564870027709155</cx:pt>
          <cx:pt idx="119">0.83006986111968306</cx:pt>
          <cx:pt idx="120">1.0307804730750012</cx:pt>
          <cx:pt idx="121">1.1386426259889761</cx:pt>
          <cx:pt idx="122">0.94775648037364402</cx:pt>
          <cx:pt idx="123">0.72051478465194552</cx:pt>
          <cx:pt idx="124">0.74902116595258705</cx:pt>
          <cx:pt idx="125">0.92976934651658594</cx:pt>
          <cx:pt idx="126">0.7713024029614115</cx:pt>
          <cx:pt idx="127">0.88808780365493101</cx:pt>
          <cx:pt idx="128">0.61261694725095184</cx:pt>
          <cx:pt idx="130">0.48569715116581352</cx:pt>
          <cx:pt idx="131">1.2660113200923737</cx:pt>
          <cx:pt idx="133">0.63677507891025364</cx:pt>
          <cx:pt idx="134">0.70428037887665862</cx:pt>
          <cx:pt idx="135">0.72344061219800881</cx:pt>
          <cx:pt idx="136">0.95484647513169274</cx:pt>
          <cx:pt idx="138">0.74450778441780951</cx:pt>
          <cx:pt idx="139">0.44724600386081026</cx:pt>
          <cx:pt idx="140">0.91708714930521806</cx:pt>
          <cx:pt idx="141">0.44872052401696511</cx:pt>
          <cx:pt idx="142">0.68363612930391959</cx:pt>
          <cx:pt idx="143">1.0163524651956752</cx:pt>
          <cx:pt idx="144">0.69174615925779859</cx:pt>
          <cx:pt idx="145">0.63922048469758475</cx:pt>
          <cx:pt idx="146">0.79040114585223364</cx:pt>
          <cx:pt idx="147">0.89751433187549179</cx:pt>
          <cx:pt idx="148">0.814861894970486</cx:pt>
          <cx:pt idx="149">0.60176990732434554</cx:pt>
          <cx:pt idx="150">0.87258754538059013</cx:pt>
          <cx:pt idx="151">0.56239215609981508</cx:pt>
          <cx:pt idx="152">0.89598485477059053</cx:pt>
          <cx:pt idx="153">0.81442265352292431</cx:pt>
          <cx:pt idx="154">0.77993687518632138</cx:pt>
          <cx:pt idx="155">1.0391852004865474</cx:pt>
          <cx:pt idx="156">0.79835571773507774</cx:pt>
          <cx:pt idx="157">0.53656643236555568</cx:pt>
          <cx:pt idx="158">0.40935923776607586</cx:pt>
          <cx:pt idx="159">0.87940326374881228</cx:pt>
          <cx:pt idx="160">1.2772722828939151</cx:pt>
          <cx:pt idx="162">0.36185109538126919</cx:pt>
          <cx:pt idx="163">0.95516746367174576</cx:pt>
          <cx:pt idx="164">0.55318924382720169</cx:pt>
          <cx:pt idx="165">0.94868177402318021</cx:pt>
          <cx:pt idx="166">0.84000191491714404</cx:pt>
          <cx:pt idx="167">0.80198337259893759</cx:pt>
          <cx:pt idx="168">0.71810137641015959</cx:pt>
          <cx:pt idx="169">0.87424801011923037</cx:pt>
          <cx:pt idx="170">0.82791714681738848</cx:pt>
          <cx:pt idx="171">0.55354740225926002</cx:pt>
          <cx:pt idx="172">0.61037587004387783</cx:pt>
          <cx:pt idx="173">0.56105982387094899</cx:pt>
          <cx:pt idx="174">0.96243528430266445</cx:pt>
          <cx:pt idx="175">0.80497034901644604</cx:pt>
          <cx:pt idx="176">0.99038404082345277</cx:pt>
          <cx:pt idx="177">0.52042651825526631</cx:pt>
          <cx:pt idx="178">0.34288963334313971</cx:pt>
          <cx:pt idx="179">0.72594157374853052</cx:pt>
          <cx:pt idx="180">0.84180938630095614</cx:pt>
          <cx:pt idx="181">0.6936682491732008</cx:pt>
          <cx:pt idx="182">1.3323702923832903</cx:pt>
          <cx:pt idx="183">0.61504032542726306</cx:pt>
          <cx:pt idx="184">0.85981181637267134</cx:pt>
          <cx:pt idx="185">1.2681686087974295</cx:pt>
          <cx:pt idx="186">0.49879360735870398</cx:pt>
          <cx:pt idx="187">0.49135347207125774</cx:pt>
          <cx:pt idx="188">0.86248975280056783</cx:pt>
          <cx:pt idx="189">0.90993903318544067</cx:pt>
          <cx:pt idx="190">0.74415962394599455</cx:pt>
          <cx:pt idx="191">0.69493065673580534</cx:pt>
          <cx:pt idx="192">0.39711677048650762</cx:pt>
          <cx:pt idx="193">0.76679462753865724</cx:pt>
          <cx:pt idx="194">0.65739869018294717</cx:pt>
        </cx:lvl>
      </cx:numDim>
    </cx:data>
  </cx:chartData>
  <cx:chart>
    <cx:title pos="t" align="ctr" overlay="0">
      <cx:tx>
        <cx:txData>
          <cx:v>Phlebotomy –year end position vs. modelled</cx:v>
        </cx:txData>
      </cx:tx>
      <cx:txPr>
        <a:bodyPr spcFirstLastPara="1" vertOverflow="ellipsis" horzOverflow="overflow" wrap="square" lIns="0" tIns="0" rIns="0" bIns="0" anchor="ctr" anchorCtr="1"/>
        <a:lstStyle/>
        <a:p>
          <a:pPr algn="ctr" rtl="0">
            <a:defRPr sz="3600"/>
          </a:pPr>
          <a:r>
            <a:rPr lang="en-US" sz="3600" b="0" i="0" u="none" strike="noStrike" baseline="0">
              <a:solidFill>
                <a:sysClr val="windowText" lastClr="000000">
                  <a:lumMod val="65000"/>
                  <a:lumOff val="35000"/>
                </a:sysClr>
              </a:solidFill>
              <a:latin typeface="Calibri" panose="020F0502020204030204"/>
            </a:rPr>
            <a:t>Phlebotomy –year end position vs. modelled</a:t>
          </a:r>
        </a:p>
      </cx:txPr>
    </cx:title>
    <cx:plotArea>
      <cx:plotAreaRegion>
        <cx:series layoutId="clusteredColumn" uniqueId="{568540B5-418F-4E13-B8CB-41A128156E1E}">
          <cx:dataPt idx="0">
            <cx:spPr>
              <a:solidFill>
                <a:srgbClr val="FFC000"/>
              </a:solidFill>
            </cx:spPr>
          </cx:dataPt>
          <cx:dataPt idx="6">
            <cx:spPr>
              <a:solidFill>
                <a:srgbClr val="FFC000"/>
              </a:solidFill>
            </cx:spPr>
          </cx:dataPt>
          <cx:dataPt idx="7">
            <cx:spPr>
              <a:solidFill>
                <a:srgbClr val="FFC000"/>
              </a:solidFill>
            </cx:spPr>
          </cx:dataPt>
          <cx:dataPt idx="8">
            <cx:spPr>
              <a:solidFill>
                <a:srgbClr val="FFC000"/>
              </a:solidFill>
            </cx:spPr>
          </cx:dataPt>
          <cx:dataPt idx="9">
            <cx:spPr>
              <a:solidFill>
                <a:srgbClr val="FFC000"/>
              </a:solidFill>
            </cx:spPr>
          </cx:dataPt>
          <cx:dataPt idx="15">
            <cx:spPr>
              <a:solidFill>
                <a:srgbClr val="FF0000"/>
              </a:solidFill>
            </cx:spPr>
          </cx:dataPt>
          <cx:dataId val="0"/>
          <cx:layoutPr>
            <cx:binning intervalClosed="r" overflow="1.5">
              <cx:binSize val="0.05000000000000001"/>
            </cx:binning>
          </cx:layoutPr>
        </cx:series>
      </cx:plotAreaRegion>
      <cx:axis id="0">
        <cx:catScaling gapWidth="0"/>
        <cx:title>
          <cx:tx>
            <cx:txData>
              <cx:v>Projected % achievement against modelled</cx:v>
            </cx:txData>
          </cx:tx>
          <cx:txPr>
            <a:bodyPr spcFirstLastPara="1" vertOverflow="ellipsis" horzOverflow="overflow" wrap="square" lIns="0" tIns="0" rIns="0" bIns="0" anchor="ctr" anchorCtr="1"/>
            <a:lstStyle/>
            <a:p>
              <a:pPr algn="ctr" rtl="0">
                <a:defRPr/>
              </a:pPr>
              <a:r>
                <a:rPr lang="en-US" sz="2000" b="0" i="0" u="none" strike="noStrike" baseline="0">
                  <a:solidFill>
                    <a:prstClr val="black">
                      <a:lumMod val="65000"/>
                      <a:lumOff val="35000"/>
                    </a:prstClr>
                  </a:solidFill>
                  <a:latin typeface="Calibri" panose="020F0502020204030204"/>
                </a:rPr>
                <a:t>Projected % achievement against modelled</a:t>
              </a:r>
            </a:p>
          </cx:txPr>
        </cx:title>
        <cx:tickLabels/>
      </cx:axis>
      <cx:axis id="1">
        <cx:valScaling/>
        <cx:title>
          <cx:tx>
            <cx:rich>
              <a:bodyPr spcFirstLastPara="1" vertOverflow="ellipsis" horzOverflow="overflow" wrap="square" lIns="0" tIns="0" rIns="0" bIns="0" anchor="ctr" anchorCtr="1"/>
              <a:lstStyle/>
              <a:p>
                <a:pPr algn="ctr" rtl="0">
                  <a:defRPr/>
                </a:pPr>
                <a:r>
                  <a:rPr lang="en-US" sz="2000" b="0" i="0" u="none" strike="noStrike" baseline="0">
                    <a:solidFill>
                      <a:prstClr val="black">
                        <a:lumMod val="65000"/>
                        <a:lumOff val="35000"/>
                      </a:prstClr>
                    </a:solidFill>
                    <a:latin typeface="Calibri" panose="020F0502020204030204"/>
                  </a:rPr>
                  <a:t>Number of </a:t>
                </a:r>
                <a:r>
                  <a:rPr lang="en-US" sz="2000" b="0" i="0" u="none" strike="noStrike" baseline="0" err="1">
                    <a:solidFill>
                      <a:prstClr val="black">
                        <a:lumMod val="65000"/>
                        <a:lumOff val="35000"/>
                      </a:prstClr>
                    </a:solidFill>
                    <a:latin typeface="Calibri" panose="020F0502020204030204"/>
                  </a:rPr>
                  <a:t>Pratices</a:t>
                </a:r>
                <a:endParaRPr lang="en-US" sz="2000" b="0" i="0" u="none" strike="noStrike" baseline="0">
                  <a:solidFill>
                    <a:prstClr val="black">
                      <a:lumMod val="65000"/>
                      <a:lumOff val="35000"/>
                    </a:prstClr>
                  </a:solidFill>
                  <a:latin typeface="Calibri" panose="020F0502020204030204"/>
                </a:endParaRPr>
              </a:p>
            </cx:rich>
          </cx:tx>
        </cx:title>
        <cx:majorGridlines/>
        <cx:tickLabels/>
      </cx:axis>
    </cx:plotArea>
  </cx:chart>
  <cx:clrMapOvr bg1="lt1" tx1="dk1" bg2="lt2" tx2="dk2" accent1="accent1" accent2="accent2" accent3="accent3" accent4="accent4" accent5="accent5" accent6="accent6" hlink="hlink" folHlink="folHlink"/>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Sheet1!$D$3:$D$197</cx:f>
        <cx:lvl ptCount="195" formatCode="0%">
          <cx:pt idx="0">0.81770789747903538</cx:pt>
          <cx:pt idx="1">1.5193479496041136</cx:pt>
          <cx:pt idx="2">0.30588421766258489</cx:pt>
          <cx:pt idx="3">0.21354943218436048</cx:pt>
          <cx:pt idx="4">0.73446209799971252</cx:pt>
          <cx:pt idx="5">1.1805481351574412</cx:pt>
          <cx:pt idx="6">0.21834462241338698</cx:pt>
          <cx:pt idx="7">1.2059727906019626</cx:pt>
          <cx:pt idx="8">0.61420105380941914</cx:pt>
          <cx:pt idx="9">1.6225447236379678</cx:pt>
          <cx:pt idx="10">1.4129961425412254</cx:pt>
          <cx:pt idx="11">1.1327612851288973</cx:pt>
          <cx:pt idx="12">1.5500953945162759</cx:pt>
          <cx:pt idx="13">0.22214025445852822</cx:pt>
          <cx:pt idx="14">0.22401765201328946</cx:pt>
          <cx:pt idx="15">1.2625844545806246</cx:pt>
          <cx:pt idx="16">0.93066445802615017</cx:pt>
          <cx:pt idx="17">0.65690485525762254</cx:pt>
          <cx:pt idx="18">0.39331736776259729</cx:pt>
          <cx:pt idx="19">1.3696087402482391</cx:pt>
          <cx:pt idx="21">0</cx:pt>
          <cx:pt idx="22">0.24312428463989455</cx:pt>
          <cx:pt idx="23">1.2842879161130023</cx:pt>
          <cx:pt idx="24">0.51263675279392396</cx:pt>
          <cx:pt idx="25">1.6585812676406346</cx:pt>
          <cx:pt idx="26">0.42320335791830821</cx:pt>
          <cx:pt idx="27">0.69352050526918141</cx:pt>
          <cx:pt idx="28">0.65881955476373866</cx:pt>
          <cx:pt idx="29">0.51046869704036768</cx:pt>
          <cx:pt idx="30">1.3737192041808846</cx:pt>
          <cx:pt idx="31">1.0987429686922072</cx:pt>
          <cx:pt idx="32">0.9625471285868944</cx:pt>
          <cx:pt idx="33">0</cx:pt>
          <cx:pt idx="34">1.7319199721762706</cx:pt>
          <cx:pt idx="35">0.90514921197977716</cx:pt>
          <cx:pt idx="36">1.0916104967430587</cx:pt>
          <cx:pt idx="37">0.64279792020387749</cx:pt>
          <cx:pt idx="38">0.7942372530796199</cx:pt>
          <cx:pt idx="39">0.76725605528550389</cx:pt>
          <cx:pt idx="40">0.54136494559780568</cx:pt>
          <cx:pt idx="41">1.0083988489800124</cx:pt>
          <cx:pt idx="42">0.94987478683893301</cx:pt>
          <cx:pt idx="43">0.79693161367471976</cx:pt>
          <cx:pt idx="44">0.92483540178056067</cx:pt>
          <cx:pt idx="45">1.1343956971867428</cx:pt>
          <cx:pt idx="46">1.4572469172818869</cx:pt>
          <cx:pt idx="47">1.2853194973437965</cx:pt>
          <cx:pt idx="48">1.5101610671833765</cx:pt>
          <cx:pt idx="49">0.59666575364524577</cx:pt>
          <cx:pt idx="50">0</cx:pt>
          <cx:pt idx="51">0.75252453948115505</cx:pt>
          <cx:pt idx="52">0.26840672263555027</cx:pt>
          <cx:pt idx="53">0.71958026596999092</cx:pt>
          <cx:pt idx="54">0.96459762073312105</cx:pt>
          <cx:pt idx="55">1.257013032964708</cx:pt>
          <cx:pt idx="56">0</cx:pt>
          <cx:pt idx="57">0.61660772108696638</cx:pt>
          <cx:pt idx="58">1.1201740023441644</cx:pt>
          <cx:pt idx="59">1.1151597042737655</cx:pt>
          <cx:pt idx="60">0.63436204261867024</cx:pt>
          <cx:pt idx="61">1.6127088685026918</cx:pt>
          <cx:pt idx="62">1.9624991315268634</cx:pt>
          <cx:pt idx="63">1.4528396545688198</cx:pt>
          <cx:pt idx="64">0.78700555720910914</cx:pt>
          <cx:pt idx="65">0.89215456817226768</cx:pt>
          <cx:pt idx="66">0.88758219569774166</cx:pt>
          <cx:pt idx="67">0.80359965284987533</cx:pt>
          <cx:pt idx="68">0.70658593087422339</cx:pt>
          <cx:pt idx="69">0.90649970127219748</cx:pt>
          <cx:pt idx="70">0.34983799612719202</cx:pt>
          <cx:pt idx="71">1.3714454990671805</cx:pt>
          <cx:pt idx="72">1.8374663386090908</cx:pt>
          <cx:pt idx="73">0.68817459018938987</cx:pt>
          <cx:pt idx="74">0.8380199044934965</cx:pt>
          <cx:pt idx="75">0.46865801190250284</cx:pt>
          <cx:pt idx="76">0.90904520442911829</cx:pt>
          <cx:pt idx="77">1.1390505512100437</cx:pt>
          <cx:pt idx="78">0.77258483308068282</cx:pt>
          <cx:pt idx="79">1.5413533564986956</cx:pt>
          <cx:pt idx="80">1.6258015232137628</cx:pt>
          <cx:pt idx="81">1.6933625795816103</cx:pt>
          <cx:pt idx="82">1.3780951694779595</cx:pt>
          <cx:pt idx="83">1.3397962726692871</cx:pt>
          <cx:pt idx="84">1.0220286997306778</cx:pt>
          <cx:pt idx="85">1.4305086892196237</cx:pt>
          <cx:pt idx="86">0.27857352746412112</cx:pt>
          <cx:pt idx="87">1.6679131652172288</cx:pt>
          <cx:pt idx="88">0.077148787937428631</cx:pt>
          <cx:pt idx="89">0.66945071304522963</cx:pt>
          <cx:pt idx="90">1.0505596401503035</cx:pt>
          <cx:pt idx="91">0.91144452421749822</cx:pt>
          <cx:pt idx="92">0.66956581908718693</cx:pt>
          <cx:pt idx="93">1.3024100480668543</cx:pt>
          <cx:pt idx="94">1.4461051369088491</cx:pt>
          <cx:pt idx="95">1.2837367718986239</cx:pt>
          <cx:pt idx="96">1.0882867365347848</cx:pt>
          <cx:pt idx="97">0.64304625342943422</cx:pt>
          <cx:pt idx="98">1.5518444862837819</cx:pt>
          <cx:pt idx="99">1.0668520516108291</cx:pt>
          <cx:pt idx="100">1.1562237135279969</cx:pt>
          <cx:pt idx="101">0.79214426068887889</cx:pt>
          <cx:pt idx="102">0.65936431063086631</cx:pt>
          <cx:pt idx="103">0.074150026235664704</cx:pt>
          <cx:pt idx="104">0.50325170381396112</cx:pt>
          <cx:pt idx="105">1.1624564500605852</cx:pt>
          <cx:pt idx="106">1.0272214934670718</cx:pt>
          <cx:pt idx="107">1.3885547209560229</cx:pt>
          <cx:pt idx="108">0.98042712671978227</cx:pt>
          <cx:pt idx="109">0.97262261975401698</cx:pt>
          <cx:pt idx="110">0.65184249913211867</cx:pt>
          <cx:pt idx="111">0</cx:pt>
          <cx:pt idx="112">0.95920956558292403</cx:pt>
          <cx:pt idx="113">0.79212481968074533</cx:pt>
          <cx:pt idx="114">0.77287365890684467</cx:pt>
          <cx:pt idx="115">0.64006355502084322</cx:pt>
          <cx:pt idx="116">0.91013289488279625</cx:pt>
          <cx:pt idx="117">0.77044353191662263</cx:pt>
          <cx:pt idx="118">1.2799465863741282</cx:pt>
          <cx:pt idx="119">0.76159099495299254</cx:pt>
          <cx:pt idx="120">0.77440036636841758</cx:pt>
          <cx:pt idx="121">1.4334923751735993</cx:pt>
          <cx:pt idx="122">1.613506400683171</cx:pt>
          <cx:pt idx="123">0.57617635405302337</cx:pt>
          <cx:pt idx="124">0.84234535555521106</cx:pt>
          <cx:pt idx="125">1.0327255491127421</cx:pt>
          <cx:pt idx="126">1.2901389688884333</cx:pt>
          <cx:pt idx="127">1.2531894943495281</cx:pt>
          <cx:pt idx="128">0.51976964185508334</cx:pt>
          <cx:pt idx="129">0.87484944313998114</cx:pt>
          <cx:pt idx="130">1.2135803023340386</cx:pt>
          <cx:pt idx="131">1.6135238515860748</cx:pt>
          <cx:pt idx="132">0.12928013051366735</cx:pt>
          <cx:pt idx="133">1.1253511602106778</cx:pt>
          <cx:pt idx="134">0.49742450904061053</cx:pt>
          <cx:pt idx="135">1.1673223098812835</cx:pt>
          <cx:pt idx="136">0.66810600646487273</cx:pt>
          <cx:pt idx="137">0.98496984402263266</cx:pt>
          <cx:pt idx="138">1.1541176774160211</cx:pt>
          <cx:pt idx="139">0.85670913596755416</cx:pt>
          <cx:pt idx="140">1.2522682082998928</cx:pt>
          <cx:pt idx="141">0.31366854674009131</cx:pt>
          <cx:pt idx="142">0.31877504526254535</cx:pt>
          <cx:pt idx="143">1.3656697235584343</cx:pt>
          <cx:pt idx="144">1.3953335278065515</cx:pt>
          <cx:pt idx="145">0.5167209313354425</cx:pt>
          <cx:pt idx="146">0.60227606990883742</cx:pt>
          <cx:pt idx="147">0.70555806325186043</cx:pt>
          <cx:pt idx="148">0.27523540985885642</cx:pt>
          <cx:pt idx="149">0</cx:pt>
          <cx:pt idx="150">0.53847264465371536</cx:pt>
          <cx:pt idx="151">1.247201572603615</cx:pt>
          <cx:pt idx="152">1.1010191789867569</cx:pt>
          <cx:pt idx="153">1.1120049288869118</cx:pt>
          <cx:pt idx="154">0.79807644700180658</cx:pt>
          <cx:pt idx="155">0.62026992903627221</cx:pt>
          <cx:pt idx="156">0.52237192090838147</cx:pt>
          <cx:pt idx="157">0.42372785553469716</cx:pt>
          <cx:pt idx="158">0.37123696184506921</cx:pt>
          <cx:pt idx="159">0.18219022335350143</cx:pt>
          <cx:pt idx="160">1.7940515816765334</cx:pt>
          <cx:pt idx="161">0.62427136160342167</cx:pt>
          <cx:pt idx="162">0</cx:pt>
          <cx:pt idx="163">0</cx:pt>
          <cx:pt idx="164">1.0672507912033957</cx:pt>
          <cx:pt idx="165">0.55042990209892251</cx:pt>
          <cx:pt idx="166">0.85644053352073624</cx:pt>
          <cx:pt idx="167">0.96746255596418496</cx:pt>
          <cx:pt idx="168">1.237551239221693</cx:pt>
          <cx:pt idx="169">0.54838753572593857</cx:pt>
          <cx:pt idx="170">1.3628072719963853</cx:pt>
          <cx:pt idx="171">0.1395815689091256</cx:pt>
          <cx:pt idx="172">0</cx:pt>
          <cx:pt idx="173">0.79391323742863484</cx:pt>
          <cx:pt idx="174">1.5817309608840149</cx:pt>
          <cx:pt idx="175">0.13516406833756692</cx:pt>
          <cx:pt idx="176">0.37356623265541894</cx:pt>
          <cx:pt idx="177">0.84585621027404845</cx:pt>
          <cx:pt idx="178">0</cx:pt>
          <cx:pt idx="179">0.35744650455349969</cx:pt>
          <cx:pt idx="180">0.69722966771486117</cx:pt>
          <cx:pt idx="181">0.39186205100686805</cx:pt>
          <cx:pt idx="182">1.3848078858219548</cx:pt>
          <cx:pt idx="183">1.0241851535393938</cx:pt>
          <cx:pt idx="184">1.6345489273738525</cx:pt>
          <cx:pt idx="185">1.9801152473419494</cx:pt>
          <cx:pt idx="186">1.3396422313614762</cx:pt>
          <cx:pt idx="187">0.34241445452721703</cx:pt>
          <cx:pt idx="188">0.66138447538583767</cx:pt>
          <cx:pt idx="189">0.79917708410515265</cx:pt>
          <cx:pt idx="190">0.35279722008551428</cx:pt>
          <cx:pt idx="191">0.93781853609951349</cx:pt>
          <cx:pt idx="192">0</cx:pt>
          <cx:pt idx="193">0.76627591899484271</cx:pt>
          <cx:pt idx="194">0.60011956684856604</cx:pt>
        </cx:lvl>
      </cx:numDim>
    </cx:data>
  </cx:chartData>
  <cx:chart>
    <cx:title pos="t" align="ctr" overlay="0">
      <cx:tx>
        <cx:rich>
          <a:bodyPr spcFirstLastPara="1" vertOverflow="ellipsis" horzOverflow="overflow" wrap="square" lIns="0" tIns="0" rIns="0" bIns="0" anchor="ctr" anchorCtr="1"/>
          <a:lstStyle/>
          <a:p>
            <a:pPr algn="ctr" rtl="0">
              <a:defRPr sz="3600"/>
            </a:pPr>
            <a:r>
              <a:rPr lang="en-US" sz="3600" b="0" i="0" u="none" strike="noStrike" baseline="0">
                <a:solidFill>
                  <a:sysClr val="windowText" lastClr="000000">
                    <a:lumMod val="65000"/>
                    <a:lumOff val="35000"/>
                  </a:sysClr>
                </a:solidFill>
                <a:latin typeface="Calibri" panose="020F0502020204030204"/>
              </a:rPr>
              <a:t>ECG - year end position vs. modelled</a:t>
            </a:r>
          </a:p>
          <a:p>
            <a:pPr algn="ctr" rtl="0">
              <a:defRPr sz="3600"/>
            </a:pPr>
            <a:endParaRPr lang="en-US" sz="3600" b="0" i="0" u="none" strike="noStrike" baseline="0">
              <a:solidFill>
                <a:sysClr val="windowText" lastClr="000000">
                  <a:lumMod val="65000"/>
                  <a:lumOff val="35000"/>
                </a:sysClr>
              </a:solidFill>
              <a:latin typeface="Calibri" panose="020F0502020204030204"/>
            </a:endParaRPr>
          </a:p>
        </cx:rich>
      </cx:tx>
    </cx:title>
    <cx:plotArea>
      <cx:plotAreaRegion>
        <cx:series layoutId="clusteredColumn" uniqueId="{54602CD1-DDD6-48C3-9DF0-392A6953BD31}">
          <cx:dataPt idx="0">
            <cx:spPr>
              <a:solidFill>
                <a:srgbClr val="FFC000"/>
              </a:solidFill>
            </cx:spPr>
          </cx:dataPt>
          <cx:dataPt idx="1">
            <cx:spPr>
              <a:solidFill>
                <a:srgbClr val="FFC000"/>
              </a:solidFill>
            </cx:spPr>
          </cx:dataPt>
          <cx:dataPt idx="2">
            <cx:spPr>
              <a:solidFill>
                <a:srgbClr val="FFC000"/>
              </a:solidFill>
            </cx:spPr>
          </cx:dataPt>
          <cx:dataPt idx="3">
            <cx:spPr>
              <a:solidFill>
                <a:srgbClr val="FFC000"/>
              </a:solidFill>
            </cx:spPr>
          </cx:dataPt>
          <cx:dataPt idx="4">
            <cx:spPr>
              <a:solidFill>
                <a:srgbClr val="FFC000"/>
              </a:solidFill>
            </cx:spPr>
          </cx:dataPt>
          <cx:dataPt idx="5">
            <cx:spPr>
              <a:solidFill>
                <a:srgbClr val="FFC000"/>
              </a:solidFill>
            </cx:spPr>
          </cx:dataPt>
          <cx:dataPt idx="6">
            <cx:spPr>
              <a:solidFill>
                <a:srgbClr val="FFC000"/>
              </a:solidFill>
            </cx:spPr>
          </cx:dataPt>
          <cx:dataPt idx="7">
            <cx:spPr>
              <a:solidFill>
                <a:srgbClr val="FFC000"/>
              </a:solidFill>
            </cx:spPr>
          </cx:dataPt>
          <cx:dataPt idx="8">
            <cx:spPr>
              <a:solidFill>
                <a:srgbClr val="FFC000"/>
              </a:solidFill>
            </cx:spPr>
          </cx:dataPt>
          <cx:dataPt idx="9">
            <cx:spPr>
              <a:solidFill>
                <a:srgbClr val="FFC000"/>
              </a:solidFill>
            </cx:spPr>
          </cx:dataPt>
          <cx:dataPt idx="17">
            <cx:spPr>
              <a:solidFill>
                <a:srgbClr val="FF0000"/>
              </a:solidFill>
            </cx:spPr>
          </cx:dataPt>
          <cx:dataId val="0"/>
          <cx:layoutPr>
            <cx:binning intervalClosed="r" overflow="2">
              <cx:binSize val="0.05000000000000001"/>
            </cx:binning>
          </cx:layoutPr>
        </cx:series>
      </cx:plotAreaRegion>
      <cx:axis id="0">
        <cx:catScaling gapWidth="0"/>
        <cx:title>
          <cx:tx>
            <cx:rich>
              <a:bodyPr spcFirstLastPara="1" vertOverflow="ellipsis" horzOverflow="overflow" wrap="square" lIns="0" tIns="0" rIns="0" bIns="0" anchor="ctr" anchorCtr="1"/>
              <a:lstStyle/>
              <a:p>
                <a:pPr rtl="0"/>
                <a:r>
                  <a:rPr lang="en-US" sz="1800" b="0" i="0" baseline="0">
                    <a:effectLst/>
                  </a:rPr>
                  <a:t>Projected % achievement against modelled</a:t>
                </a:r>
                <a:endParaRPr lang="en-GB" sz="2000">
                  <a:effectLst/>
                </a:endParaRPr>
              </a:p>
            </cx:rich>
          </cx:tx>
        </cx:title>
        <cx:tickLabels/>
      </cx:axis>
      <cx:axis id="1">
        <cx:valScaling/>
        <cx:title>
          <cx:tx>
            <cx:txData>
              <cx:v>Number of Practices</cx:v>
            </cx:txData>
          </cx:tx>
          <cx:txPr>
            <a:bodyPr spcFirstLastPara="1" vertOverflow="ellipsis" horzOverflow="overflow" wrap="square" lIns="0" tIns="0" rIns="0" bIns="0" anchor="ctr" anchorCtr="1"/>
            <a:lstStyle/>
            <a:p>
              <a:pPr algn="ctr" rtl="0">
                <a:defRPr/>
              </a:pPr>
              <a:r>
                <a:rPr lang="en-US" sz="2000" b="0" i="0" u="none" strike="noStrike" baseline="0">
                  <a:solidFill>
                    <a:prstClr val="black">
                      <a:lumMod val="65000"/>
                      <a:lumOff val="35000"/>
                    </a:prstClr>
                  </a:solidFill>
                  <a:latin typeface="Calibri" panose="020F0502020204030204"/>
                </a:rPr>
                <a:t>Number of Practices</a:t>
              </a:r>
            </a:p>
          </cx:txPr>
        </cx:title>
        <cx:majorGridlines/>
        <cx:tickLabels/>
      </cx:axis>
    </cx:plotArea>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9DD726-31DC-4429-812C-2F84E88946C0}"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GB"/>
        </a:p>
      </dgm:t>
    </dgm:pt>
    <dgm:pt modelId="{7919389D-0C6E-4AB3-A621-4E1FD7593308}">
      <dgm:prSet phldrT="[Text]"/>
      <dgm:spPr/>
      <dgm:t>
        <a:bodyPr/>
        <a:lstStyle/>
        <a:p>
          <a:pPr>
            <a:buNone/>
          </a:pPr>
          <a:r>
            <a:rPr lang="en-GB">
              <a:solidFill>
                <a:prstClr val="black">
                  <a:hueOff val="0"/>
                  <a:satOff val="0"/>
                  <a:lumOff val="0"/>
                  <a:alphaOff val="0"/>
                </a:prstClr>
              </a:solidFill>
              <a:latin typeface="Segoe UI" panose="020B0502040204020203" pitchFamily="34" charset="0"/>
              <a:ea typeface="+mn-ea"/>
              <a:cs typeface="Segoe UI" panose="020B0502040204020203" pitchFamily="34" charset="0"/>
            </a:rPr>
            <a:t>Practices to receive outcome of Mitigation panel.</a:t>
          </a:r>
          <a:endParaRPr lang="en-GB"/>
        </a:p>
      </dgm:t>
    </dgm:pt>
    <dgm:pt modelId="{70201E12-138F-4816-970E-0FDBE5289F1B}" type="parTrans" cxnId="{07F911A6-0C78-448E-9848-9861BDAF2C99}">
      <dgm:prSet/>
      <dgm:spPr/>
      <dgm:t>
        <a:bodyPr/>
        <a:lstStyle/>
        <a:p>
          <a:endParaRPr lang="en-GB"/>
        </a:p>
      </dgm:t>
    </dgm:pt>
    <dgm:pt modelId="{97C2889E-01FE-425E-9FAA-991AB963955C}" type="sibTrans" cxnId="{07F911A6-0C78-448E-9848-9861BDAF2C99}">
      <dgm:prSet/>
      <dgm:spPr/>
      <dgm:t>
        <a:bodyPr/>
        <a:lstStyle/>
        <a:p>
          <a:endParaRPr lang="en-GB"/>
        </a:p>
      </dgm:t>
    </dgm:pt>
    <dgm:pt modelId="{D73494DB-B2E8-4799-ABEF-81C6D3C46EEA}">
      <dgm:prSet phldrT="[Text]"/>
      <dgm:spPr/>
      <dgm:t>
        <a:bodyPr/>
        <a:lstStyle/>
        <a:p>
          <a:pPr>
            <a:buNone/>
          </a:pPr>
          <a:r>
            <a:rPr lang="en-GB">
              <a:solidFill>
                <a:prstClr val="black">
                  <a:hueOff val="0"/>
                  <a:satOff val="0"/>
                  <a:lumOff val="0"/>
                  <a:alphaOff val="0"/>
                </a:prstClr>
              </a:solidFill>
              <a:latin typeface="Segoe UI" panose="020B0502040204020203" pitchFamily="34" charset="0"/>
              <a:ea typeface="+mn-ea"/>
              <a:cs typeface="Segoe UI" panose="020B0502040204020203" pitchFamily="34" charset="0"/>
            </a:rPr>
            <a:t>ICB to confirm with finance for practice payments/recovery of funds.</a:t>
          </a:r>
          <a:endParaRPr lang="en-GB"/>
        </a:p>
      </dgm:t>
    </dgm:pt>
    <dgm:pt modelId="{46ED06AA-B72F-4E19-AE5B-E8D64AEE01AF}" type="parTrans" cxnId="{5DC608E8-9D29-4291-A72E-D0D4F03CE2D0}">
      <dgm:prSet/>
      <dgm:spPr/>
      <dgm:t>
        <a:bodyPr/>
        <a:lstStyle/>
        <a:p>
          <a:endParaRPr lang="en-GB"/>
        </a:p>
      </dgm:t>
    </dgm:pt>
    <dgm:pt modelId="{96C198DC-F8B5-4F45-B208-9F950BC3FFDD}" type="sibTrans" cxnId="{5DC608E8-9D29-4291-A72E-D0D4F03CE2D0}">
      <dgm:prSet/>
      <dgm:spPr/>
      <dgm:t>
        <a:bodyPr/>
        <a:lstStyle/>
        <a:p>
          <a:endParaRPr lang="en-GB"/>
        </a:p>
      </dgm:t>
    </dgm:pt>
    <dgm:pt modelId="{6B4BD20F-77F3-4CDF-AD8A-E6C2CE136474}">
      <dgm:prSet phldrT="[Text]"/>
      <dgm:spPr/>
      <dgm:t>
        <a:bodyPr/>
        <a:lstStyle/>
        <a:p>
          <a:r>
            <a:rPr lang="en-GB">
              <a:latin typeface="Segoe UI" panose="020B0502040204020203" pitchFamily="34" charset="0"/>
              <a:cs typeface="Segoe UI" panose="020B0502040204020203" pitchFamily="34" charset="0"/>
            </a:rPr>
            <a:t>Practice payments/recovery of funds to be processed.</a:t>
          </a:r>
          <a:endParaRPr lang="en-GB"/>
        </a:p>
      </dgm:t>
    </dgm:pt>
    <dgm:pt modelId="{4415AC2D-FE97-44AD-ACA3-626A5CB1A4FD}" type="parTrans" cxnId="{08796A83-71A1-43D1-BDC2-857344C3619D}">
      <dgm:prSet/>
      <dgm:spPr/>
      <dgm:t>
        <a:bodyPr/>
        <a:lstStyle/>
        <a:p>
          <a:endParaRPr lang="en-GB"/>
        </a:p>
      </dgm:t>
    </dgm:pt>
    <dgm:pt modelId="{386F2098-71B8-48B0-803B-253123EB699D}" type="sibTrans" cxnId="{08796A83-71A1-43D1-BDC2-857344C3619D}">
      <dgm:prSet/>
      <dgm:spPr/>
      <dgm:t>
        <a:bodyPr/>
        <a:lstStyle/>
        <a:p>
          <a:endParaRPr lang="en-GB"/>
        </a:p>
      </dgm:t>
    </dgm:pt>
    <dgm:pt modelId="{B610B5E5-3510-47C9-9C47-09D16D56D170}">
      <dgm:prSet custT="1"/>
      <dgm:spPr/>
      <dgm:t>
        <a:bodyPr/>
        <a:lstStyle/>
        <a:p>
          <a:pPr marL="0" lvl="0" indent="0" algn="ctr" defTabSz="444500">
            <a:lnSpc>
              <a:spcPct val="90000"/>
            </a:lnSpc>
            <a:spcBef>
              <a:spcPct val="0"/>
            </a:spcBef>
            <a:spcAft>
              <a:spcPct val="35000"/>
            </a:spcAft>
            <a:buNone/>
          </a:pPr>
          <a:r>
            <a:rPr lang="en-GB" sz="1000" kern="1200">
              <a:solidFill>
                <a:prstClr val="black">
                  <a:hueOff val="0"/>
                  <a:satOff val="0"/>
                  <a:lumOff val="0"/>
                  <a:alphaOff val="0"/>
                </a:prstClr>
              </a:solidFill>
              <a:latin typeface="Segoe UI" panose="020B0502040204020203" pitchFamily="34" charset="0"/>
              <a:ea typeface="+mn-ea"/>
              <a:cs typeface="Segoe UI" panose="020B0502040204020203" pitchFamily="34" charset="0"/>
            </a:rPr>
            <a:t>Mitigation panel to meet and review submissions.</a:t>
          </a:r>
        </a:p>
      </dgm:t>
    </dgm:pt>
    <dgm:pt modelId="{91A373ED-1C4B-479C-AAEF-272C7E0A478A}" type="parTrans" cxnId="{CD1A2FF7-E272-4E42-8C53-2A5EF2EA1685}">
      <dgm:prSet/>
      <dgm:spPr/>
      <dgm:t>
        <a:bodyPr/>
        <a:lstStyle/>
        <a:p>
          <a:endParaRPr lang="en-GB"/>
        </a:p>
      </dgm:t>
    </dgm:pt>
    <dgm:pt modelId="{4431DED9-F08F-43B3-8CA7-85F6474AD65E}" type="sibTrans" cxnId="{CD1A2FF7-E272-4E42-8C53-2A5EF2EA1685}">
      <dgm:prSet/>
      <dgm:spPr/>
      <dgm:t>
        <a:bodyPr/>
        <a:lstStyle/>
        <a:p>
          <a:endParaRPr lang="en-GB"/>
        </a:p>
      </dgm:t>
    </dgm:pt>
    <dgm:pt modelId="{FCC65377-417B-4AB7-9FFE-282B82372DEE}">
      <dgm:prSet/>
      <dgm:spPr/>
      <dgm:t>
        <a:bodyPr/>
        <a:lstStyle/>
        <a:p>
          <a:r>
            <a:rPr lang="en-GB">
              <a:latin typeface="Segoe UI" panose="020B0502040204020203" pitchFamily="34" charset="0"/>
              <a:cs typeface="Segoe UI" panose="020B0502040204020203" pitchFamily="34" charset="0"/>
            </a:rPr>
            <a:t>Practices to submit their mitigation via the relevant Microsoft </a:t>
          </a:r>
          <a:r>
            <a:rPr lang="en-GB">
              <a:solidFill>
                <a:prstClr val="black">
                  <a:hueOff val="0"/>
                  <a:satOff val="0"/>
                  <a:lumOff val="0"/>
                  <a:alphaOff val="0"/>
                </a:prstClr>
              </a:solidFill>
              <a:latin typeface="Segoe UI" panose="020B0502040204020203" pitchFamily="34" charset="0"/>
              <a:ea typeface="+mn-ea"/>
              <a:cs typeface="Segoe UI" panose="020B0502040204020203" pitchFamily="34" charset="0"/>
            </a:rPr>
            <a:t>forms</a:t>
          </a:r>
          <a:r>
            <a:rPr lang="en-GB">
              <a:latin typeface="Segoe UI" panose="020B0502040204020203" pitchFamily="34" charset="0"/>
              <a:cs typeface="Segoe UI" panose="020B0502040204020203" pitchFamily="34" charset="0"/>
            </a:rPr>
            <a:t> link provided by the ICB.</a:t>
          </a:r>
          <a:endParaRPr lang="en-GB"/>
        </a:p>
      </dgm:t>
    </dgm:pt>
    <dgm:pt modelId="{6407DF30-35D2-46A1-BEF0-F6C71592C5C0}" type="parTrans" cxnId="{DF9D25A7-2B44-427E-BB74-0B535C5B1D5A}">
      <dgm:prSet/>
      <dgm:spPr/>
      <dgm:t>
        <a:bodyPr/>
        <a:lstStyle/>
        <a:p>
          <a:endParaRPr lang="en-GB"/>
        </a:p>
      </dgm:t>
    </dgm:pt>
    <dgm:pt modelId="{FB0A0C18-94D4-43B2-8712-10288118B5FC}" type="sibTrans" cxnId="{DF9D25A7-2B44-427E-BB74-0B535C5B1D5A}">
      <dgm:prSet/>
      <dgm:spPr/>
      <dgm:t>
        <a:bodyPr/>
        <a:lstStyle/>
        <a:p>
          <a:endParaRPr lang="en-GB"/>
        </a:p>
      </dgm:t>
    </dgm:pt>
    <dgm:pt modelId="{5BF617DB-2C08-418C-9380-86FF94619BC6}">
      <dgm:prSet custT="1"/>
      <dgm:spPr/>
      <dgm:t>
        <a:bodyPr/>
        <a:lstStyle/>
        <a:p>
          <a:pPr marL="0" lvl="0" indent="0" algn="ctr" defTabSz="444500">
            <a:lnSpc>
              <a:spcPct val="90000"/>
            </a:lnSpc>
            <a:spcBef>
              <a:spcPct val="0"/>
            </a:spcBef>
            <a:spcAft>
              <a:spcPct val="35000"/>
            </a:spcAft>
            <a:buNone/>
          </a:pPr>
          <a:r>
            <a:rPr lang="en-GB" sz="1000" kern="1200">
              <a:solidFill>
                <a:prstClr val="black">
                  <a:hueOff val="0"/>
                  <a:satOff val="0"/>
                  <a:lumOff val="0"/>
                  <a:alphaOff val="0"/>
                </a:prstClr>
              </a:solidFill>
              <a:latin typeface="Segoe UI" panose="020B0502040204020203" pitchFamily="34" charset="0"/>
              <a:ea typeface="+mn-ea"/>
              <a:cs typeface="Segoe UI" panose="020B0502040204020203" pitchFamily="34" charset="0"/>
            </a:rPr>
            <a:t>Following completion of the year-end data extract in April 2026, practices will be issued with a final end-of-year performance letter. </a:t>
          </a:r>
        </a:p>
      </dgm:t>
    </dgm:pt>
    <dgm:pt modelId="{AEC4AC07-E83D-4EC7-AE4B-FD8D911CE2D1}" type="parTrans" cxnId="{47C23CAD-F542-47C5-BF2C-59D442920A60}">
      <dgm:prSet/>
      <dgm:spPr/>
      <dgm:t>
        <a:bodyPr/>
        <a:lstStyle/>
        <a:p>
          <a:endParaRPr lang="en-GB"/>
        </a:p>
      </dgm:t>
    </dgm:pt>
    <dgm:pt modelId="{D1EEF59B-0DAA-4E41-B810-4993A0ED0DA9}" type="sibTrans" cxnId="{47C23CAD-F542-47C5-BF2C-59D442920A60}">
      <dgm:prSet/>
      <dgm:spPr/>
      <dgm:t>
        <a:bodyPr/>
        <a:lstStyle/>
        <a:p>
          <a:endParaRPr lang="en-GB"/>
        </a:p>
      </dgm:t>
    </dgm:pt>
    <dgm:pt modelId="{ABAF76F6-56F5-4EB2-B5A7-8AC575031D23}">
      <dgm:prSet custT="1"/>
      <dgm:spPr/>
      <dgm:t>
        <a:bodyPr/>
        <a:lstStyle/>
        <a:p>
          <a:pPr marL="0" lvl="0" indent="0" algn="ctr" defTabSz="444500">
            <a:lnSpc>
              <a:spcPct val="90000"/>
            </a:lnSpc>
            <a:spcBef>
              <a:spcPct val="0"/>
            </a:spcBef>
            <a:spcAft>
              <a:spcPct val="35000"/>
            </a:spcAft>
            <a:buNone/>
          </a:pPr>
          <a:r>
            <a:rPr lang="en-GB" sz="1000" kern="1200">
              <a:solidFill>
                <a:prstClr val="black">
                  <a:hueOff val="0"/>
                  <a:satOff val="0"/>
                  <a:lumOff val="0"/>
                  <a:alphaOff val="0"/>
                </a:prstClr>
              </a:solidFill>
              <a:latin typeface="Segoe UI" panose="020B0502040204020203" pitchFamily="34" charset="0"/>
              <a:ea typeface="+mn-ea"/>
              <a:cs typeface="Segoe UI" panose="020B0502040204020203" pitchFamily="34" charset="0"/>
            </a:rPr>
            <a:t>To support timely reconciliation, all eligible activity must be fully coded, late submission will delay confirmation of the final position and impact the timing of associated payments.</a:t>
          </a:r>
        </a:p>
      </dgm:t>
    </dgm:pt>
    <dgm:pt modelId="{64E8C729-71D3-46AA-A703-4D07EB913EAC}" type="parTrans" cxnId="{AF392F47-34A2-4F6E-99FE-29C1858C7D65}">
      <dgm:prSet/>
      <dgm:spPr/>
      <dgm:t>
        <a:bodyPr/>
        <a:lstStyle/>
        <a:p>
          <a:endParaRPr lang="en-GB"/>
        </a:p>
      </dgm:t>
    </dgm:pt>
    <dgm:pt modelId="{19D840CD-B1EC-4491-A337-4EFFD900E94A}" type="sibTrans" cxnId="{AF392F47-34A2-4F6E-99FE-29C1858C7D65}">
      <dgm:prSet/>
      <dgm:spPr/>
      <dgm:t>
        <a:bodyPr/>
        <a:lstStyle/>
        <a:p>
          <a:endParaRPr lang="en-GB"/>
        </a:p>
      </dgm:t>
    </dgm:pt>
    <dgm:pt modelId="{CD54DE22-C68D-4A95-8D11-F74A43B75D2F}" type="pres">
      <dgm:prSet presAssocID="{949DD726-31DC-4429-812C-2F84E88946C0}" presName="Name0" presStyleCnt="0">
        <dgm:presLayoutVars>
          <dgm:dir/>
          <dgm:resizeHandles val="exact"/>
        </dgm:presLayoutVars>
      </dgm:prSet>
      <dgm:spPr/>
    </dgm:pt>
    <dgm:pt modelId="{5BA65C13-FAF7-4518-A424-2CA6350A83B2}" type="pres">
      <dgm:prSet presAssocID="{949DD726-31DC-4429-812C-2F84E88946C0}" presName="arrow" presStyleLbl="bgShp" presStyleIdx="0" presStyleCnt="1"/>
      <dgm:spPr>
        <a:solidFill>
          <a:schemeClr val="accent1"/>
        </a:solidFill>
      </dgm:spPr>
    </dgm:pt>
    <dgm:pt modelId="{00C7DDAB-6ECF-4A7A-9F4F-F9BC41CB7010}" type="pres">
      <dgm:prSet presAssocID="{949DD726-31DC-4429-812C-2F84E88946C0}" presName="points" presStyleCnt="0"/>
      <dgm:spPr/>
    </dgm:pt>
    <dgm:pt modelId="{730330BD-3A04-405C-B53C-A4D541AC39DE}" type="pres">
      <dgm:prSet presAssocID="{ABAF76F6-56F5-4EB2-B5A7-8AC575031D23}" presName="compositeA" presStyleCnt="0"/>
      <dgm:spPr/>
    </dgm:pt>
    <dgm:pt modelId="{B8ABDA1A-82CF-4325-BBEF-281A1C8D67AF}" type="pres">
      <dgm:prSet presAssocID="{ABAF76F6-56F5-4EB2-B5A7-8AC575031D23}" presName="textA" presStyleLbl="revTx" presStyleIdx="0" presStyleCnt="7">
        <dgm:presLayoutVars>
          <dgm:bulletEnabled val="1"/>
        </dgm:presLayoutVars>
      </dgm:prSet>
      <dgm:spPr/>
    </dgm:pt>
    <dgm:pt modelId="{300E4837-4E87-4B99-97BC-90FCDE2739E6}" type="pres">
      <dgm:prSet presAssocID="{ABAF76F6-56F5-4EB2-B5A7-8AC575031D23}" presName="circleA" presStyleLbl="node1" presStyleIdx="0" presStyleCnt="7" custLinFactNeighborX="11579" custLinFactNeighborY="4025"/>
      <dgm:spPr/>
    </dgm:pt>
    <dgm:pt modelId="{357F5156-8659-466A-9B5A-12BE27697379}" type="pres">
      <dgm:prSet presAssocID="{ABAF76F6-56F5-4EB2-B5A7-8AC575031D23}" presName="spaceA" presStyleCnt="0"/>
      <dgm:spPr/>
    </dgm:pt>
    <dgm:pt modelId="{0A7B46D4-8114-4CAC-ABE7-B9A677FD20AC}" type="pres">
      <dgm:prSet presAssocID="{19D840CD-B1EC-4491-A337-4EFFD900E94A}" presName="space" presStyleCnt="0"/>
      <dgm:spPr/>
    </dgm:pt>
    <dgm:pt modelId="{F0988A77-789F-4D3C-AE4B-AA8DE3AB312E}" type="pres">
      <dgm:prSet presAssocID="{5BF617DB-2C08-418C-9380-86FF94619BC6}" presName="compositeB" presStyleCnt="0"/>
      <dgm:spPr/>
    </dgm:pt>
    <dgm:pt modelId="{056396FA-2CC0-4380-8F36-5ABFF5A55774}" type="pres">
      <dgm:prSet presAssocID="{5BF617DB-2C08-418C-9380-86FF94619BC6}" presName="textB" presStyleLbl="revTx" presStyleIdx="1" presStyleCnt="7">
        <dgm:presLayoutVars>
          <dgm:bulletEnabled val="1"/>
        </dgm:presLayoutVars>
      </dgm:prSet>
      <dgm:spPr/>
    </dgm:pt>
    <dgm:pt modelId="{DB36A93F-6D29-4AFD-93D1-F0A29228EB52}" type="pres">
      <dgm:prSet presAssocID="{5BF617DB-2C08-418C-9380-86FF94619BC6}" presName="circleB" presStyleLbl="node1" presStyleIdx="1" presStyleCnt="7"/>
      <dgm:spPr/>
    </dgm:pt>
    <dgm:pt modelId="{3B9A2E1C-6B08-4A95-90FC-4FD27E2552F9}" type="pres">
      <dgm:prSet presAssocID="{5BF617DB-2C08-418C-9380-86FF94619BC6}" presName="spaceB" presStyleCnt="0"/>
      <dgm:spPr/>
    </dgm:pt>
    <dgm:pt modelId="{04A7607F-55D3-48FC-81C1-B129AD4EBF91}" type="pres">
      <dgm:prSet presAssocID="{D1EEF59B-0DAA-4E41-B810-4993A0ED0DA9}" presName="space" presStyleCnt="0"/>
      <dgm:spPr/>
    </dgm:pt>
    <dgm:pt modelId="{6D90634D-545C-4557-8551-392316A89BDB}" type="pres">
      <dgm:prSet presAssocID="{FCC65377-417B-4AB7-9FFE-282B82372DEE}" presName="compositeA" presStyleCnt="0"/>
      <dgm:spPr/>
    </dgm:pt>
    <dgm:pt modelId="{E92A4DB7-62CC-4317-9F30-6E0675E0CDE5}" type="pres">
      <dgm:prSet presAssocID="{FCC65377-417B-4AB7-9FFE-282B82372DEE}" presName="textA" presStyleLbl="revTx" presStyleIdx="2" presStyleCnt="7">
        <dgm:presLayoutVars>
          <dgm:bulletEnabled val="1"/>
        </dgm:presLayoutVars>
      </dgm:prSet>
      <dgm:spPr/>
    </dgm:pt>
    <dgm:pt modelId="{A0456727-9928-4B83-B845-7FBB9E6D0AB5}" type="pres">
      <dgm:prSet presAssocID="{FCC65377-417B-4AB7-9FFE-282B82372DEE}" presName="circleA" presStyleLbl="node1" presStyleIdx="2" presStyleCnt="7"/>
      <dgm:spPr/>
    </dgm:pt>
    <dgm:pt modelId="{B2BFBDBF-E934-4CC8-928E-B0C0CCAD1B94}" type="pres">
      <dgm:prSet presAssocID="{FCC65377-417B-4AB7-9FFE-282B82372DEE}" presName="spaceA" presStyleCnt="0"/>
      <dgm:spPr/>
    </dgm:pt>
    <dgm:pt modelId="{509A4E5A-5C06-43FA-916B-33086A30E807}" type="pres">
      <dgm:prSet presAssocID="{FB0A0C18-94D4-43B2-8712-10288118B5FC}" presName="space" presStyleCnt="0"/>
      <dgm:spPr/>
    </dgm:pt>
    <dgm:pt modelId="{B2397CDD-11DF-4D18-93BC-03953385A9D7}" type="pres">
      <dgm:prSet presAssocID="{B610B5E5-3510-47C9-9C47-09D16D56D170}" presName="compositeB" presStyleCnt="0"/>
      <dgm:spPr/>
    </dgm:pt>
    <dgm:pt modelId="{BF452469-49E6-42E6-B080-1342C6E3047A}" type="pres">
      <dgm:prSet presAssocID="{B610B5E5-3510-47C9-9C47-09D16D56D170}" presName="textB" presStyleLbl="revTx" presStyleIdx="3" presStyleCnt="7">
        <dgm:presLayoutVars>
          <dgm:bulletEnabled val="1"/>
        </dgm:presLayoutVars>
      </dgm:prSet>
      <dgm:spPr/>
    </dgm:pt>
    <dgm:pt modelId="{6A078E5C-3EF0-4315-8D18-678716582938}" type="pres">
      <dgm:prSet presAssocID="{B610B5E5-3510-47C9-9C47-09D16D56D170}" presName="circleB" presStyleLbl="node1" presStyleIdx="3" presStyleCnt="7"/>
      <dgm:spPr/>
    </dgm:pt>
    <dgm:pt modelId="{1E478B27-E495-436B-B994-ADA7E4345516}" type="pres">
      <dgm:prSet presAssocID="{B610B5E5-3510-47C9-9C47-09D16D56D170}" presName="spaceB" presStyleCnt="0"/>
      <dgm:spPr/>
    </dgm:pt>
    <dgm:pt modelId="{DABB5165-F832-486F-B869-2C719B04DF48}" type="pres">
      <dgm:prSet presAssocID="{4431DED9-F08F-43B3-8CA7-85F6474AD65E}" presName="space" presStyleCnt="0"/>
      <dgm:spPr/>
    </dgm:pt>
    <dgm:pt modelId="{A2BFE4A0-48C7-497A-AFB4-91FA1ED748EA}" type="pres">
      <dgm:prSet presAssocID="{7919389D-0C6E-4AB3-A621-4E1FD7593308}" presName="compositeA" presStyleCnt="0"/>
      <dgm:spPr/>
    </dgm:pt>
    <dgm:pt modelId="{CA673966-CF19-4CF5-A111-27B3FBD5D543}" type="pres">
      <dgm:prSet presAssocID="{7919389D-0C6E-4AB3-A621-4E1FD7593308}" presName="textA" presStyleLbl="revTx" presStyleIdx="4" presStyleCnt="7">
        <dgm:presLayoutVars>
          <dgm:bulletEnabled val="1"/>
        </dgm:presLayoutVars>
      </dgm:prSet>
      <dgm:spPr/>
    </dgm:pt>
    <dgm:pt modelId="{FE6C6D9C-DE79-4A2C-ADEA-04BF5BDB4BD9}" type="pres">
      <dgm:prSet presAssocID="{7919389D-0C6E-4AB3-A621-4E1FD7593308}" presName="circleA" presStyleLbl="node1" presStyleIdx="4" presStyleCnt="7"/>
      <dgm:spPr/>
    </dgm:pt>
    <dgm:pt modelId="{ECBD24CF-6D83-45B8-A15E-D5D8582387FA}" type="pres">
      <dgm:prSet presAssocID="{7919389D-0C6E-4AB3-A621-4E1FD7593308}" presName="spaceA" presStyleCnt="0"/>
      <dgm:spPr/>
    </dgm:pt>
    <dgm:pt modelId="{547F98E0-89AA-4926-B953-D51D6BECF69D}" type="pres">
      <dgm:prSet presAssocID="{97C2889E-01FE-425E-9FAA-991AB963955C}" presName="space" presStyleCnt="0"/>
      <dgm:spPr/>
    </dgm:pt>
    <dgm:pt modelId="{F3826629-3BF0-4302-B3C4-C988CD8C744C}" type="pres">
      <dgm:prSet presAssocID="{D73494DB-B2E8-4799-ABEF-81C6D3C46EEA}" presName="compositeB" presStyleCnt="0"/>
      <dgm:spPr/>
    </dgm:pt>
    <dgm:pt modelId="{A46891C0-783B-419F-8FBA-FBABA6493BAF}" type="pres">
      <dgm:prSet presAssocID="{D73494DB-B2E8-4799-ABEF-81C6D3C46EEA}" presName="textB" presStyleLbl="revTx" presStyleIdx="5" presStyleCnt="7">
        <dgm:presLayoutVars>
          <dgm:bulletEnabled val="1"/>
        </dgm:presLayoutVars>
      </dgm:prSet>
      <dgm:spPr/>
    </dgm:pt>
    <dgm:pt modelId="{F51178B3-6282-42E1-A9E2-F45CBDAAA691}" type="pres">
      <dgm:prSet presAssocID="{D73494DB-B2E8-4799-ABEF-81C6D3C46EEA}" presName="circleB" presStyleLbl="node1" presStyleIdx="5" presStyleCnt="7"/>
      <dgm:spPr/>
    </dgm:pt>
    <dgm:pt modelId="{6EDE0888-207C-4764-907E-A2F263FAB100}" type="pres">
      <dgm:prSet presAssocID="{D73494DB-B2E8-4799-ABEF-81C6D3C46EEA}" presName="spaceB" presStyleCnt="0"/>
      <dgm:spPr/>
    </dgm:pt>
    <dgm:pt modelId="{0530459F-A2E5-4A27-9EAB-72800CAF20CC}" type="pres">
      <dgm:prSet presAssocID="{96C198DC-F8B5-4F45-B208-9F950BC3FFDD}" presName="space" presStyleCnt="0"/>
      <dgm:spPr/>
    </dgm:pt>
    <dgm:pt modelId="{D5DAEE2A-2929-4BE3-AE9D-66568DEF5E91}" type="pres">
      <dgm:prSet presAssocID="{6B4BD20F-77F3-4CDF-AD8A-E6C2CE136474}" presName="compositeA" presStyleCnt="0"/>
      <dgm:spPr/>
    </dgm:pt>
    <dgm:pt modelId="{873BEB7F-1BDE-4174-A10D-0B43DEB3477D}" type="pres">
      <dgm:prSet presAssocID="{6B4BD20F-77F3-4CDF-AD8A-E6C2CE136474}" presName="textA" presStyleLbl="revTx" presStyleIdx="6" presStyleCnt="7">
        <dgm:presLayoutVars>
          <dgm:bulletEnabled val="1"/>
        </dgm:presLayoutVars>
      </dgm:prSet>
      <dgm:spPr/>
    </dgm:pt>
    <dgm:pt modelId="{480010E2-6AAA-4838-A789-BD0CCE8D3B5D}" type="pres">
      <dgm:prSet presAssocID="{6B4BD20F-77F3-4CDF-AD8A-E6C2CE136474}" presName="circleA" presStyleLbl="node1" presStyleIdx="6" presStyleCnt="7"/>
      <dgm:spPr/>
    </dgm:pt>
    <dgm:pt modelId="{5C0F833D-B6BD-4E23-B2BC-B39ECBFA7D72}" type="pres">
      <dgm:prSet presAssocID="{6B4BD20F-77F3-4CDF-AD8A-E6C2CE136474}" presName="spaceA" presStyleCnt="0"/>
      <dgm:spPr/>
    </dgm:pt>
  </dgm:ptLst>
  <dgm:cxnLst>
    <dgm:cxn modelId="{D8824E0B-7637-4785-ABCA-653131D717DF}" type="presOf" srcId="{B610B5E5-3510-47C9-9C47-09D16D56D170}" destId="{BF452469-49E6-42E6-B080-1342C6E3047A}" srcOrd="0" destOrd="0" presId="urn:microsoft.com/office/officeart/2005/8/layout/hProcess11"/>
    <dgm:cxn modelId="{44D74126-62EC-4095-ABDC-2545FC042E9D}" type="presOf" srcId="{ABAF76F6-56F5-4EB2-B5A7-8AC575031D23}" destId="{B8ABDA1A-82CF-4325-BBEF-281A1C8D67AF}" srcOrd="0" destOrd="0" presId="urn:microsoft.com/office/officeart/2005/8/layout/hProcess11"/>
    <dgm:cxn modelId="{55114E35-C25F-4238-BF32-74D66CF00965}" type="presOf" srcId="{949DD726-31DC-4429-812C-2F84E88946C0}" destId="{CD54DE22-C68D-4A95-8D11-F74A43B75D2F}" srcOrd="0" destOrd="0" presId="urn:microsoft.com/office/officeart/2005/8/layout/hProcess11"/>
    <dgm:cxn modelId="{7CAA345C-3D1C-44C4-856F-188FE5169B43}" type="presOf" srcId="{6B4BD20F-77F3-4CDF-AD8A-E6C2CE136474}" destId="{873BEB7F-1BDE-4174-A10D-0B43DEB3477D}" srcOrd="0" destOrd="0" presId="urn:microsoft.com/office/officeart/2005/8/layout/hProcess11"/>
    <dgm:cxn modelId="{AF392F47-34A2-4F6E-99FE-29C1858C7D65}" srcId="{949DD726-31DC-4429-812C-2F84E88946C0}" destId="{ABAF76F6-56F5-4EB2-B5A7-8AC575031D23}" srcOrd="0" destOrd="0" parTransId="{64E8C729-71D3-46AA-A703-4D07EB913EAC}" sibTransId="{19D840CD-B1EC-4491-A337-4EFFD900E94A}"/>
    <dgm:cxn modelId="{7E1CB67B-CB37-4C0B-BBC7-BBF54667F216}" type="presOf" srcId="{5BF617DB-2C08-418C-9380-86FF94619BC6}" destId="{056396FA-2CC0-4380-8F36-5ABFF5A55774}" srcOrd="0" destOrd="0" presId="urn:microsoft.com/office/officeart/2005/8/layout/hProcess11"/>
    <dgm:cxn modelId="{08796A83-71A1-43D1-BDC2-857344C3619D}" srcId="{949DD726-31DC-4429-812C-2F84E88946C0}" destId="{6B4BD20F-77F3-4CDF-AD8A-E6C2CE136474}" srcOrd="6" destOrd="0" parTransId="{4415AC2D-FE97-44AD-ACA3-626A5CB1A4FD}" sibTransId="{386F2098-71B8-48B0-803B-253123EB699D}"/>
    <dgm:cxn modelId="{D1756D8F-692D-4583-8234-14FB287F93F9}" type="presOf" srcId="{7919389D-0C6E-4AB3-A621-4E1FD7593308}" destId="{CA673966-CF19-4CF5-A111-27B3FBD5D543}" srcOrd="0" destOrd="0" presId="urn:microsoft.com/office/officeart/2005/8/layout/hProcess11"/>
    <dgm:cxn modelId="{07F911A6-0C78-448E-9848-9861BDAF2C99}" srcId="{949DD726-31DC-4429-812C-2F84E88946C0}" destId="{7919389D-0C6E-4AB3-A621-4E1FD7593308}" srcOrd="4" destOrd="0" parTransId="{70201E12-138F-4816-970E-0FDBE5289F1B}" sibTransId="{97C2889E-01FE-425E-9FAA-991AB963955C}"/>
    <dgm:cxn modelId="{DF9D25A7-2B44-427E-BB74-0B535C5B1D5A}" srcId="{949DD726-31DC-4429-812C-2F84E88946C0}" destId="{FCC65377-417B-4AB7-9FFE-282B82372DEE}" srcOrd="2" destOrd="0" parTransId="{6407DF30-35D2-46A1-BEF0-F6C71592C5C0}" sibTransId="{FB0A0C18-94D4-43B2-8712-10288118B5FC}"/>
    <dgm:cxn modelId="{47C23CAD-F542-47C5-BF2C-59D442920A60}" srcId="{949DD726-31DC-4429-812C-2F84E88946C0}" destId="{5BF617DB-2C08-418C-9380-86FF94619BC6}" srcOrd="1" destOrd="0" parTransId="{AEC4AC07-E83D-4EC7-AE4B-FD8D911CE2D1}" sibTransId="{D1EEF59B-0DAA-4E41-B810-4993A0ED0DA9}"/>
    <dgm:cxn modelId="{04AF59D8-5451-4C89-80F9-C9431D4E5F79}" type="presOf" srcId="{D73494DB-B2E8-4799-ABEF-81C6D3C46EEA}" destId="{A46891C0-783B-419F-8FBA-FBABA6493BAF}" srcOrd="0" destOrd="0" presId="urn:microsoft.com/office/officeart/2005/8/layout/hProcess11"/>
    <dgm:cxn modelId="{5DC608E8-9D29-4291-A72E-D0D4F03CE2D0}" srcId="{949DD726-31DC-4429-812C-2F84E88946C0}" destId="{D73494DB-B2E8-4799-ABEF-81C6D3C46EEA}" srcOrd="5" destOrd="0" parTransId="{46ED06AA-B72F-4E19-AE5B-E8D64AEE01AF}" sibTransId="{96C198DC-F8B5-4F45-B208-9F950BC3FFDD}"/>
    <dgm:cxn modelId="{421316F7-F4B1-4E28-863E-67431F3A816E}" type="presOf" srcId="{FCC65377-417B-4AB7-9FFE-282B82372DEE}" destId="{E92A4DB7-62CC-4317-9F30-6E0675E0CDE5}" srcOrd="0" destOrd="0" presId="urn:microsoft.com/office/officeart/2005/8/layout/hProcess11"/>
    <dgm:cxn modelId="{CD1A2FF7-E272-4E42-8C53-2A5EF2EA1685}" srcId="{949DD726-31DC-4429-812C-2F84E88946C0}" destId="{B610B5E5-3510-47C9-9C47-09D16D56D170}" srcOrd="3" destOrd="0" parTransId="{91A373ED-1C4B-479C-AAEF-272C7E0A478A}" sibTransId="{4431DED9-F08F-43B3-8CA7-85F6474AD65E}"/>
    <dgm:cxn modelId="{4960BA4D-E007-462E-9E72-ABCD7EE9D5B2}" type="presParOf" srcId="{CD54DE22-C68D-4A95-8D11-F74A43B75D2F}" destId="{5BA65C13-FAF7-4518-A424-2CA6350A83B2}" srcOrd="0" destOrd="0" presId="urn:microsoft.com/office/officeart/2005/8/layout/hProcess11"/>
    <dgm:cxn modelId="{466A8F47-CB14-4AA9-8A28-48023EE13901}" type="presParOf" srcId="{CD54DE22-C68D-4A95-8D11-F74A43B75D2F}" destId="{00C7DDAB-6ECF-4A7A-9F4F-F9BC41CB7010}" srcOrd="1" destOrd="0" presId="urn:microsoft.com/office/officeart/2005/8/layout/hProcess11"/>
    <dgm:cxn modelId="{B89C6C1E-2B95-4D5A-8522-A4E41E99D695}" type="presParOf" srcId="{00C7DDAB-6ECF-4A7A-9F4F-F9BC41CB7010}" destId="{730330BD-3A04-405C-B53C-A4D541AC39DE}" srcOrd="0" destOrd="0" presId="urn:microsoft.com/office/officeart/2005/8/layout/hProcess11"/>
    <dgm:cxn modelId="{CF9F6B29-8F38-410C-B601-75381E2CA081}" type="presParOf" srcId="{730330BD-3A04-405C-B53C-A4D541AC39DE}" destId="{B8ABDA1A-82CF-4325-BBEF-281A1C8D67AF}" srcOrd="0" destOrd="0" presId="urn:microsoft.com/office/officeart/2005/8/layout/hProcess11"/>
    <dgm:cxn modelId="{2F9EE524-6E60-4FA6-AA6E-EAE5B5B6F1F5}" type="presParOf" srcId="{730330BD-3A04-405C-B53C-A4D541AC39DE}" destId="{300E4837-4E87-4B99-97BC-90FCDE2739E6}" srcOrd="1" destOrd="0" presId="urn:microsoft.com/office/officeart/2005/8/layout/hProcess11"/>
    <dgm:cxn modelId="{BFD3F922-6D3C-44A6-A9C8-86CC7F86F8AC}" type="presParOf" srcId="{730330BD-3A04-405C-B53C-A4D541AC39DE}" destId="{357F5156-8659-466A-9B5A-12BE27697379}" srcOrd="2" destOrd="0" presId="urn:microsoft.com/office/officeart/2005/8/layout/hProcess11"/>
    <dgm:cxn modelId="{E4B7EF9E-8558-45A5-BF71-40CE54E01255}" type="presParOf" srcId="{00C7DDAB-6ECF-4A7A-9F4F-F9BC41CB7010}" destId="{0A7B46D4-8114-4CAC-ABE7-B9A677FD20AC}" srcOrd="1" destOrd="0" presId="urn:microsoft.com/office/officeart/2005/8/layout/hProcess11"/>
    <dgm:cxn modelId="{F3BD3120-07DA-4DF5-9B73-A9D54D6ED970}" type="presParOf" srcId="{00C7DDAB-6ECF-4A7A-9F4F-F9BC41CB7010}" destId="{F0988A77-789F-4D3C-AE4B-AA8DE3AB312E}" srcOrd="2" destOrd="0" presId="urn:microsoft.com/office/officeart/2005/8/layout/hProcess11"/>
    <dgm:cxn modelId="{25660CC0-7504-4C70-9E37-EEB097131FDF}" type="presParOf" srcId="{F0988A77-789F-4D3C-AE4B-AA8DE3AB312E}" destId="{056396FA-2CC0-4380-8F36-5ABFF5A55774}" srcOrd="0" destOrd="0" presId="urn:microsoft.com/office/officeart/2005/8/layout/hProcess11"/>
    <dgm:cxn modelId="{7BC7CCA1-29CC-4EC1-A790-FF503C474EE1}" type="presParOf" srcId="{F0988A77-789F-4D3C-AE4B-AA8DE3AB312E}" destId="{DB36A93F-6D29-4AFD-93D1-F0A29228EB52}" srcOrd="1" destOrd="0" presId="urn:microsoft.com/office/officeart/2005/8/layout/hProcess11"/>
    <dgm:cxn modelId="{0E0EA5A5-7AFB-4A71-89F8-CABAF8767F33}" type="presParOf" srcId="{F0988A77-789F-4D3C-AE4B-AA8DE3AB312E}" destId="{3B9A2E1C-6B08-4A95-90FC-4FD27E2552F9}" srcOrd="2" destOrd="0" presId="urn:microsoft.com/office/officeart/2005/8/layout/hProcess11"/>
    <dgm:cxn modelId="{673E6402-215B-4690-B313-133E2FB9ADEA}" type="presParOf" srcId="{00C7DDAB-6ECF-4A7A-9F4F-F9BC41CB7010}" destId="{04A7607F-55D3-48FC-81C1-B129AD4EBF91}" srcOrd="3" destOrd="0" presId="urn:microsoft.com/office/officeart/2005/8/layout/hProcess11"/>
    <dgm:cxn modelId="{A8D2B343-E31F-417B-9BB3-66FE6EF8F993}" type="presParOf" srcId="{00C7DDAB-6ECF-4A7A-9F4F-F9BC41CB7010}" destId="{6D90634D-545C-4557-8551-392316A89BDB}" srcOrd="4" destOrd="0" presId="urn:microsoft.com/office/officeart/2005/8/layout/hProcess11"/>
    <dgm:cxn modelId="{DDDC079F-CB4A-4540-BED2-F4648179CAE2}" type="presParOf" srcId="{6D90634D-545C-4557-8551-392316A89BDB}" destId="{E92A4DB7-62CC-4317-9F30-6E0675E0CDE5}" srcOrd="0" destOrd="0" presId="urn:microsoft.com/office/officeart/2005/8/layout/hProcess11"/>
    <dgm:cxn modelId="{01285600-EB20-4819-8EA8-3CE4AF242805}" type="presParOf" srcId="{6D90634D-545C-4557-8551-392316A89BDB}" destId="{A0456727-9928-4B83-B845-7FBB9E6D0AB5}" srcOrd="1" destOrd="0" presId="urn:microsoft.com/office/officeart/2005/8/layout/hProcess11"/>
    <dgm:cxn modelId="{8DC6D61B-E241-443E-B68A-E1FAE4A8D35F}" type="presParOf" srcId="{6D90634D-545C-4557-8551-392316A89BDB}" destId="{B2BFBDBF-E934-4CC8-928E-B0C0CCAD1B94}" srcOrd="2" destOrd="0" presId="urn:microsoft.com/office/officeart/2005/8/layout/hProcess11"/>
    <dgm:cxn modelId="{27648A18-02DA-43C5-B580-04785F2421B9}" type="presParOf" srcId="{00C7DDAB-6ECF-4A7A-9F4F-F9BC41CB7010}" destId="{509A4E5A-5C06-43FA-916B-33086A30E807}" srcOrd="5" destOrd="0" presId="urn:microsoft.com/office/officeart/2005/8/layout/hProcess11"/>
    <dgm:cxn modelId="{58415BF7-2B9E-47CA-B50A-AE7B02017749}" type="presParOf" srcId="{00C7DDAB-6ECF-4A7A-9F4F-F9BC41CB7010}" destId="{B2397CDD-11DF-4D18-93BC-03953385A9D7}" srcOrd="6" destOrd="0" presId="urn:microsoft.com/office/officeart/2005/8/layout/hProcess11"/>
    <dgm:cxn modelId="{666F15AE-F03C-474A-9822-B5EF1BE9D62B}" type="presParOf" srcId="{B2397CDD-11DF-4D18-93BC-03953385A9D7}" destId="{BF452469-49E6-42E6-B080-1342C6E3047A}" srcOrd="0" destOrd="0" presId="urn:microsoft.com/office/officeart/2005/8/layout/hProcess11"/>
    <dgm:cxn modelId="{EA6359B7-A014-4780-96BD-DEE1308A5D84}" type="presParOf" srcId="{B2397CDD-11DF-4D18-93BC-03953385A9D7}" destId="{6A078E5C-3EF0-4315-8D18-678716582938}" srcOrd="1" destOrd="0" presId="urn:microsoft.com/office/officeart/2005/8/layout/hProcess11"/>
    <dgm:cxn modelId="{D4DBEAA2-9E2B-45F0-BFA1-2CA56E1404B8}" type="presParOf" srcId="{B2397CDD-11DF-4D18-93BC-03953385A9D7}" destId="{1E478B27-E495-436B-B994-ADA7E4345516}" srcOrd="2" destOrd="0" presId="urn:microsoft.com/office/officeart/2005/8/layout/hProcess11"/>
    <dgm:cxn modelId="{A6ED033B-DF75-42A2-86F5-592CAB1C4109}" type="presParOf" srcId="{00C7DDAB-6ECF-4A7A-9F4F-F9BC41CB7010}" destId="{DABB5165-F832-486F-B869-2C719B04DF48}" srcOrd="7" destOrd="0" presId="urn:microsoft.com/office/officeart/2005/8/layout/hProcess11"/>
    <dgm:cxn modelId="{184AF5CD-DCB8-4539-A813-AA49DD4441CC}" type="presParOf" srcId="{00C7DDAB-6ECF-4A7A-9F4F-F9BC41CB7010}" destId="{A2BFE4A0-48C7-497A-AFB4-91FA1ED748EA}" srcOrd="8" destOrd="0" presId="urn:microsoft.com/office/officeart/2005/8/layout/hProcess11"/>
    <dgm:cxn modelId="{12871ACC-16F7-40D1-BFED-A42AEC0112A1}" type="presParOf" srcId="{A2BFE4A0-48C7-497A-AFB4-91FA1ED748EA}" destId="{CA673966-CF19-4CF5-A111-27B3FBD5D543}" srcOrd="0" destOrd="0" presId="urn:microsoft.com/office/officeart/2005/8/layout/hProcess11"/>
    <dgm:cxn modelId="{35BB4174-6974-473A-809F-C1CDD8EB7CAC}" type="presParOf" srcId="{A2BFE4A0-48C7-497A-AFB4-91FA1ED748EA}" destId="{FE6C6D9C-DE79-4A2C-ADEA-04BF5BDB4BD9}" srcOrd="1" destOrd="0" presId="urn:microsoft.com/office/officeart/2005/8/layout/hProcess11"/>
    <dgm:cxn modelId="{E5BD289D-86CD-4079-99F2-8D165E353201}" type="presParOf" srcId="{A2BFE4A0-48C7-497A-AFB4-91FA1ED748EA}" destId="{ECBD24CF-6D83-45B8-A15E-D5D8582387FA}" srcOrd="2" destOrd="0" presId="urn:microsoft.com/office/officeart/2005/8/layout/hProcess11"/>
    <dgm:cxn modelId="{D1B0A894-8DB1-4184-B407-6D9561713740}" type="presParOf" srcId="{00C7DDAB-6ECF-4A7A-9F4F-F9BC41CB7010}" destId="{547F98E0-89AA-4926-B953-D51D6BECF69D}" srcOrd="9" destOrd="0" presId="urn:microsoft.com/office/officeart/2005/8/layout/hProcess11"/>
    <dgm:cxn modelId="{601B466E-180C-412F-806A-1AC42D426DBC}" type="presParOf" srcId="{00C7DDAB-6ECF-4A7A-9F4F-F9BC41CB7010}" destId="{F3826629-3BF0-4302-B3C4-C988CD8C744C}" srcOrd="10" destOrd="0" presId="urn:microsoft.com/office/officeart/2005/8/layout/hProcess11"/>
    <dgm:cxn modelId="{87E5A7A8-393B-44B9-8A03-DFE5978B1A92}" type="presParOf" srcId="{F3826629-3BF0-4302-B3C4-C988CD8C744C}" destId="{A46891C0-783B-419F-8FBA-FBABA6493BAF}" srcOrd="0" destOrd="0" presId="urn:microsoft.com/office/officeart/2005/8/layout/hProcess11"/>
    <dgm:cxn modelId="{6873B112-6083-4BE8-9ED4-D464FFD4BC00}" type="presParOf" srcId="{F3826629-3BF0-4302-B3C4-C988CD8C744C}" destId="{F51178B3-6282-42E1-A9E2-F45CBDAAA691}" srcOrd="1" destOrd="0" presId="urn:microsoft.com/office/officeart/2005/8/layout/hProcess11"/>
    <dgm:cxn modelId="{94496D69-D9CC-486D-A013-F2DBA654C605}" type="presParOf" srcId="{F3826629-3BF0-4302-B3C4-C988CD8C744C}" destId="{6EDE0888-207C-4764-907E-A2F263FAB100}" srcOrd="2" destOrd="0" presId="urn:microsoft.com/office/officeart/2005/8/layout/hProcess11"/>
    <dgm:cxn modelId="{606146C0-E8CC-41AA-88C1-385052E549E3}" type="presParOf" srcId="{00C7DDAB-6ECF-4A7A-9F4F-F9BC41CB7010}" destId="{0530459F-A2E5-4A27-9EAB-72800CAF20CC}" srcOrd="11" destOrd="0" presId="urn:microsoft.com/office/officeart/2005/8/layout/hProcess11"/>
    <dgm:cxn modelId="{D47379B1-88AB-4335-842C-A022521BCCEB}" type="presParOf" srcId="{00C7DDAB-6ECF-4A7A-9F4F-F9BC41CB7010}" destId="{D5DAEE2A-2929-4BE3-AE9D-66568DEF5E91}" srcOrd="12" destOrd="0" presId="urn:microsoft.com/office/officeart/2005/8/layout/hProcess11"/>
    <dgm:cxn modelId="{53F22A18-8152-4389-A0C3-45712F72F8D6}" type="presParOf" srcId="{D5DAEE2A-2929-4BE3-AE9D-66568DEF5E91}" destId="{873BEB7F-1BDE-4174-A10D-0B43DEB3477D}" srcOrd="0" destOrd="0" presId="urn:microsoft.com/office/officeart/2005/8/layout/hProcess11"/>
    <dgm:cxn modelId="{92F9A90B-3643-4820-A995-109C2289D4D0}" type="presParOf" srcId="{D5DAEE2A-2929-4BE3-AE9D-66568DEF5E91}" destId="{480010E2-6AAA-4838-A789-BD0CCE8D3B5D}" srcOrd="1" destOrd="0" presId="urn:microsoft.com/office/officeart/2005/8/layout/hProcess11"/>
    <dgm:cxn modelId="{3BB5F00B-B48E-401D-BDC7-C85D566C2ED5}" type="presParOf" srcId="{D5DAEE2A-2929-4BE3-AE9D-66568DEF5E91}" destId="{5C0F833D-B6BD-4E23-B2BC-B39ECBFA7D72}"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A65C13-FAF7-4518-A424-2CA6350A83B2}">
      <dsp:nvSpPr>
        <dsp:cNvPr id="0" name=""/>
        <dsp:cNvSpPr/>
      </dsp:nvSpPr>
      <dsp:spPr>
        <a:xfrm>
          <a:off x="0" y="1305401"/>
          <a:ext cx="10515600" cy="1740535"/>
        </a:xfrm>
        <a:prstGeom prst="notchedRightArrow">
          <a:avLst/>
        </a:prstGeom>
        <a:solidFill>
          <a:schemeClr val="accent1"/>
        </a:solidFill>
        <a:ln>
          <a:noFill/>
        </a:ln>
        <a:effectLst/>
      </dsp:spPr>
      <dsp:style>
        <a:lnRef idx="0">
          <a:scrgbClr r="0" g="0" b="0"/>
        </a:lnRef>
        <a:fillRef idx="1">
          <a:scrgbClr r="0" g="0" b="0"/>
        </a:fillRef>
        <a:effectRef idx="0">
          <a:scrgbClr r="0" g="0" b="0"/>
        </a:effectRef>
        <a:fontRef idx="minor"/>
      </dsp:style>
    </dsp:sp>
    <dsp:sp modelId="{B8ABDA1A-82CF-4325-BBEF-281A1C8D67AF}">
      <dsp:nvSpPr>
        <dsp:cNvPr id="0" name=""/>
        <dsp:cNvSpPr/>
      </dsp:nvSpPr>
      <dsp:spPr>
        <a:xfrm>
          <a:off x="808" y="0"/>
          <a:ext cx="1296222"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0">
          <a:noAutofit/>
        </a:bodyPr>
        <a:lstStyle/>
        <a:p>
          <a:pPr marL="0" lvl="0" indent="0" algn="ctr" defTabSz="444500">
            <a:lnSpc>
              <a:spcPct val="90000"/>
            </a:lnSpc>
            <a:spcBef>
              <a:spcPct val="0"/>
            </a:spcBef>
            <a:spcAft>
              <a:spcPct val="35000"/>
            </a:spcAft>
            <a:buNone/>
          </a:pPr>
          <a:r>
            <a:rPr lang="en-GB" sz="1000" kern="1200">
              <a:solidFill>
                <a:prstClr val="black">
                  <a:hueOff val="0"/>
                  <a:satOff val="0"/>
                  <a:lumOff val="0"/>
                  <a:alphaOff val="0"/>
                </a:prstClr>
              </a:solidFill>
              <a:latin typeface="Segoe UI" panose="020B0502040204020203" pitchFamily="34" charset="0"/>
              <a:ea typeface="+mn-ea"/>
              <a:cs typeface="Segoe UI" panose="020B0502040204020203" pitchFamily="34" charset="0"/>
            </a:rPr>
            <a:t>To support timely reconciliation, all eligible activity must be fully coded, late submission will delay confirmation of the final position and impact the timing of associated payments.</a:t>
          </a:r>
        </a:p>
      </dsp:txBody>
      <dsp:txXfrm>
        <a:off x="808" y="0"/>
        <a:ext cx="1296222" cy="1740535"/>
      </dsp:txXfrm>
    </dsp:sp>
    <dsp:sp modelId="{300E4837-4E87-4B99-97BC-90FCDE2739E6}">
      <dsp:nvSpPr>
        <dsp:cNvPr id="0" name=""/>
        <dsp:cNvSpPr/>
      </dsp:nvSpPr>
      <dsp:spPr>
        <a:xfrm>
          <a:off x="481737" y="1975616"/>
          <a:ext cx="435133" cy="43513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6396FA-2CC0-4380-8F36-5ABFF5A55774}">
      <dsp:nvSpPr>
        <dsp:cNvPr id="0" name=""/>
        <dsp:cNvSpPr/>
      </dsp:nvSpPr>
      <dsp:spPr>
        <a:xfrm>
          <a:off x="1361842" y="2610802"/>
          <a:ext cx="1296222"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en-GB" sz="1000" kern="1200">
              <a:solidFill>
                <a:prstClr val="black">
                  <a:hueOff val="0"/>
                  <a:satOff val="0"/>
                  <a:lumOff val="0"/>
                  <a:alphaOff val="0"/>
                </a:prstClr>
              </a:solidFill>
              <a:latin typeface="Segoe UI" panose="020B0502040204020203" pitchFamily="34" charset="0"/>
              <a:ea typeface="+mn-ea"/>
              <a:cs typeface="Segoe UI" panose="020B0502040204020203" pitchFamily="34" charset="0"/>
            </a:rPr>
            <a:t>Following completion of the year-end data extract in April 2026, practices will be issued with a final end-of-year performance letter. </a:t>
          </a:r>
        </a:p>
      </dsp:txBody>
      <dsp:txXfrm>
        <a:off x="1361842" y="2610802"/>
        <a:ext cx="1296222" cy="1740535"/>
      </dsp:txXfrm>
    </dsp:sp>
    <dsp:sp modelId="{DB36A93F-6D29-4AFD-93D1-F0A29228EB52}">
      <dsp:nvSpPr>
        <dsp:cNvPr id="0" name=""/>
        <dsp:cNvSpPr/>
      </dsp:nvSpPr>
      <dsp:spPr>
        <a:xfrm>
          <a:off x="1792386" y="1958102"/>
          <a:ext cx="435133" cy="43513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2A4DB7-62CC-4317-9F30-6E0675E0CDE5}">
      <dsp:nvSpPr>
        <dsp:cNvPr id="0" name=""/>
        <dsp:cNvSpPr/>
      </dsp:nvSpPr>
      <dsp:spPr>
        <a:xfrm>
          <a:off x="2722875" y="0"/>
          <a:ext cx="1296222"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0">
          <a:noAutofit/>
        </a:bodyPr>
        <a:lstStyle/>
        <a:p>
          <a:pPr marL="0" lvl="0" indent="0" algn="ctr" defTabSz="444500">
            <a:lnSpc>
              <a:spcPct val="90000"/>
            </a:lnSpc>
            <a:spcBef>
              <a:spcPct val="0"/>
            </a:spcBef>
            <a:spcAft>
              <a:spcPct val="35000"/>
            </a:spcAft>
            <a:buNone/>
          </a:pPr>
          <a:r>
            <a:rPr lang="en-GB" sz="1000" kern="1200">
              <a:latin typeface="Segoe UI" panose="020B0502040204020203" pitchFamily="34" charset="0"/>
              <a:cs typeface="Segoe UI" panose="020B0502040204020203" pitchFamily="34" charset="0"/>
            </a:rPr>
            <a:t>Practices to submit their mitigation via the relevant Microsoft </a:t>
          </a:r>
          <a:r>
            <a:rPr lang="en-GB" sz="1000" kern="1200">
              <a:solidFill>
                <a:prstClr val="black">
                  <a:hueOff val="0"/>
                  <a:satOff val="0"/>
                  <a:lumOff val="0"/>
                  <a:alphaOff val="0"/>
                </a:prstClr>
              </a:solidFill>
              <a:latin typeface="Segoe UI" panose="020B0502040204020203" pitchFamily="34" charset="0"/>
              <a:ea typeface="+mn-ea"/>
              <a:cs typeface="Segoe UI" panose="020B0502040204020203" pitchFamily="34" charset="0"/>
            </a:rPr>
            <a:t>forms</a:t>
          </a:r>
          <a:r>
            <a:rPr lang="en-GB" sz="1000" kern="1200">
              <a:latin typeface="Segoe UI" panose="020B0502040204020203" pitchFamily="34" charset="0"/>
              <a:cs typeface="Segoe UI" panose="020B0502040204020203" pitchFamily="34" charset="0"/>
            </a:rPr>
            <a:t> link provided by the ICB.</a:t>
          </a:r>
          <a:endParaRPr lang="en-GB" sz="1000" kern="1200"/>
        </a:p>
      </dsp:txBody>
      <dsp:txXfrm>
        <a:off x="2722875" y="0"/>
        <a:ext cx="1296222" cy="1740535"/>
      </dsp:txXfrm>
    </dsp:sp>
    <dsp:sp modelId="{A0456727-9928-4B83-B845-7FBB9E6D0AB5}">
      <dsp:nvSpPr>
        <dsp:cNvPr id="0" name=""/>
        <dsp:cNvSpPr/>
      </dsp:nvSpPr>
      <dsp:spPr>
        <a:xfrm>
          <a:off x="3153419" y="1958102"/>
          <a:ext cx="435133" cy="43513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452469-49E6-42E6-B080-1342C6E3047A}">
      <dsp:nvSpPr>
        <dsp:cNvPr id="0" name=""/>
        <dsp:cNvSpPr/>
      </dsp:nvSpPr>
      <dsp:spPr>
        <a:xfrm>
          <a:off x="4083908" y="2610802"/>
          <a:ext cx="1296222"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en-GB" sz="1000" kern="1200">
              <a:solidFill>
                <a:prstClr val="black">
                  <a:hueOff val="0"/>
                  <a:satOff val="0"/>
                  <a:lumOff val="0"/>
                  <a:alphaOff val="0"/>
                </a:prstClr>
              </a:solidFill>
              <a:latin typeface="Segoe UI" panose="020B0502040204020203" pitchFamily="34" charset="0"/>
              <a:ea typeface="+mn-ea"/>
              <a:cs typeface="Segoe UI" panose="020B0502040204020203" pitchFamily="34" charset="0"/>
            </a:rPr>
            <a:t>Mitigation panel to meet and review submissions.</a:t>
          </a:r>
        </a:p>
      </dsp:txBody>
      <dsp:txXfrm>
        <a:off x="4083908" y="2610802"/>
        <a:ext cx="1296222" cy="1740535"/>
      </dsp:txXfrm>
    </dsp:sp>
    <dsp:sp modelId="{6A078E5C-3EF0-4315-8D18-678716582938}">
      <dsp:nvSpPr>
        <dsp:cNvPr id="0" name=""/>
        <dsp:cNvSpPr/>
      </dsp:nvSpPr>
      <dsp:spPr>
        <a:xfrm>
          <a:off x="4514453" y="1958102"/>
          <a:ext cx="435133" cy="43513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673966-CF19-4CF5-A111-27B3FBD5D543}">
      <dsp:nvSpPr>
        <dsp:cNvPr id="0" name=""/>
        <dsp:cNvSpPr/>
      </dsp:nvSpPr>
      <dsp:spPr>
        <a:xfrm>
          <a:off x="5444942" y="0"/>
          <a:ext cx="1296222"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0">
          <a:noAutofit/>
        </a:bodyPr>
        <a:lstStyle/>
        <a:p>
          <a:pPr marL="0" lvl="0" indent="0" algn="ctr" defTabSz="444500">
            <a:lnSpc>
              <a:spcPct val="90000"/>
            </a:lnSpc>
            <a:spcBef>
              <a:spcPct val="0"/>
            </a:spcBef>
            <a:spcAft>
              <a:spcPct val="35000"/>
            </a:spcAft>
            <a:buNone/>
          </a:pPr>
          <a:r>
            <a:rPr lang="en-GB" sz="1000" kern="1200">
              <a:solidFill>
                <a:prstClr val="black">
                  <a:hueOff val="0"/>
                  <a:satOff val="0"/>
                  <a:lumOff val="0"/>
                  <a:alphaOff val="0"/>
                </a:prstClr>
              </a:solidFill>
              <a:latin typeface="Segoe UI" panose="020B0502040204020203" pitchFamily="34" charset="0"/>
              <a:ea typeface="+mn-ea"/>
              <a:cs typeface="Segoe UI" panose="020B0502040204020203" pitchFamily="34" charset="0"/>
            </a:rPr>
            <a:t>Practices to receive outcome of Mitigation panel.</a:t>
          </a:r>
          <a:endParaRPr lang="en-GB" sz="1000" kern="1200"/>
        </a:p>
      </dsp:txBody>
      <dsp:txXfrm>
        <a:off x="5444942" y="0"/>
        <a:ext cx="1296222" cy="1740535"/>
      </dsp:txXfrm>
    </dsp:sp>
    <dsp:sp modelId="{FE6C6D9C-DE79-4A2C-ADEA-04BF5BDB4BD9}">
      <dsp:nvSpPr>
        <dsp:cNvPr id="0" name=""/>
        <dsp:cNvSpPr/>
      </dsp:nvSpPr>
      <dsp:spPr>
        <a:xfrm>
          <a:off x="5875486" y="1958102"/>
          <a:ext cx="435133" cy="43513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6891C0-783B-419F-8FBA-FBABA6493BAF}">
      <dsp:nvSpPr>
        <dsp:cNvPr id="0" name=""/>
        <dsp:cNvSpPr/>
      </dsp:nvSpPr>
      <dsp:spPr>
        <a:xfrm>
          <a:off x="6805975" y="2610802"/>
          <a:ext cx="1296222"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en-GB" sz="1000" kern="1200">
              <a:solidFill>
                <a:prstClr val="black">
                  <a:hueOff val="0"/>
                  <a:satOff val="0"/>
                  <a:lumOff val="0"/>
                  <a:alphaOff val="0"/>
                </a:prstClr>
              </a:solidFill>
              <a:latin typeface="Segoe UI" panose="020B0502040204020203" pitchFamily="34" charset="0"/>
              <a:ea typeface="+mn-ea"/>
              <a:cs typeface="Segoe UI" panose="020B0502040204020203" pitchFamily="34" charset="0"/>
            </a:rPr>
            <a:t>ICB to confirm with finance for practice payments/recovery of funds.</a:t>
          </a:r>
          <a:endParaRPr lang="en-GB" sz="1000" kern="1200"/>
        </a:p>
      </dsp:txBody>
      <dsp:txXfrm>
        <a:off x="6805975" y="2610802"/>
        <a:ext cx="1296222" cy="1740535"/>
      </dsp:txXfrm>
    </dsp:sp>
    <dsp:sp modelId="{F51178B3-6282-42E1-A9E2-F45CBDAAA691}">
      <dsp:nvSpPr>
        <dsp:cNvPr id="0" name=""/>
        <dsp:cNvSpPr/>
      </dsp:nvSpPr>
      <dsp:spPr>
        <a:xfrm>
          <a:off x="7236519" y="1958102"/>
          <a:ext cx="435133" cy="43513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3BEB7F-1BDE-4174-A10D-0B43DEB3477D}">
      <dsp:nvSpPr>
        <dsp:cNvPr id="0" name=""/>
        <dsp:cNvSpPr/>
      </dsp:nvSpPr>
      <dsp:spPr>
        <a:xfrm>
          <a:off x="8167009" y="0"/>
          <a:ext cx="1296222"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0">
          <a:noAutofit/>
        </a:bodyPr>
        <a:lstStyle/>
        <a:p>
          <a:pPr marL="0" lvl="0" indent="0" algn="ctr" defTabSz="444500">
            <a:lnSpc>
              <a:spcPct val="90000"/>
            </a:lnSpc>
            <a:spcBef>
              <a:spcPct val="0"/>
            </a:spcBef>
            <a:spcAft>
              <a:spcPct val="35000"/>
            </a:spcAft>
            <a:buNone/>
          </a:pPr>
          <a:r>
            <a:rPr lang="en-GB" sz="1000" kern="1200">
              <a:latin typeface="Segoe UI" panose="020B0502040204020203" pitchFamily="34" charset="0"/>
              <a:cs typeface="Segoe UI" panose="020B0502040204020203" pitchFamily="34" charset="0"/>
            </a:rPr>
            <a:t>Practice payments/recovery of funds to be processed.</a:t>
          </a:r>
          <a:endParaRPr lang="en-GB" sz="1000" kern="1200"/>
        </a:p>
      </dsp:txBody>
      <dsp:txXfrm>
        <a:off x="8167009" y="0"/>
        <a:ext cx="1296222" cy="1740535"/>
      </dsp:txXfrm>
    </dsp:sp>
    <dsp:sp modelId="{480010E2-6AAA-4838-A789-BD0CCE8D3B5D}">
      <dsp:nvSpPr>
        <dsp:cNvPr id="0" name=""/>
        <dsp:cNvSpPr/>
      </dsp:nvSpPr>
      <dsp:spPr>
        <a:xfrm>
          <a:off x="8597553" y="1958102"/>
          <a:ext cx="435133" cy="43513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4A594-803C-997B-B98E-64C6C44CA34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01897D3F-F609-CE8A-1C53-CF25F4CA47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31405E28-C3AE-D373-4298-75F1751196BE}"/>
              </a:ext>
            </a:extLst>
          </p:cNvPr>
          <p:cNvSpPr>
            <a:spLocks noGrp="1"/>
          </p:cNvSpPr>
          <p:nvPr>
            <p:ph type="dt" sz="half" idx="10"/>
          </p:nvPr>
        </p:nvSpPr>
        <p:spPr/>
        <p:txBody>
          <a:bodyPr/>
          <a:lstStyle/>
          <a:p>
            <a:fld id="{AD1A689F-2170-4160-863E-D0487859C160}" type="datetimeFigureOut">
              <a:rPr lang="en-GB" smtClean="0"/>
              <a:t>18/03/2026</a:t>
            </a:fld>
            <a:endParaRPr lang="en-GB"/>
          </a:p>
        </p:txBody>
      </p:sp>
      <p:sp>
        <p:nvSpPr>
          <p:cNvPr id="5" name="Footer Placeholder 4">
            <a:extLst>
              <a:ext uri="{FF2B5EF4-FFF2-40B4-BE49-F238E27FC236}">
                <a16:creationId xmlns:a16="http://schemas.microsoft.com/office/drawing/2014/main" id="{393C9E86-279D-86C6-EC01-FB54856270B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BAAFFC-2160-30F7-A8A5-F325B5A36389}"/>
              </a:ext>
            </a:extLst>
          </p:cNvPr>
          <p:cNvSpPr>
            <a:spLocks noGrp="1"/>
          </p:cNvSpPr>
          <p:nvPr>
            <p:ph type="sldNum" sz="quarter" idx="12"/>
          </p:nvPr>
        </p:nvSpPr>
        <p:spPr/>
        <p:txBody>
          <a:bodyPr/>
          <a:lstStyle/>
          <a:p>
            <a:fld id="{5A188A1E-308E-4610-AC5C-78B2197AD760}" type="slidenum">
              <a:rPr lang="en-GB" smtClean="0"/>
              <a:t>‹#›</a:t>
            </a:fld>
            <a:endParaRPr lang="en-GB"/>
          </a:p>
        </p:txBody>
      </p:sp>
    </p:spTree>
    <p:extLst>
      <p:ext uri="{BB962C8B-B14F-4D97-AF65-F5344CB8AC3E}">
        <p14:creationId xmlns:p14="http://schemas.microsoft.com/office/powerpoint/2010/main" val="23146930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D053A-530E-8AAC-235B-CEF638E72BB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85CE359-ECF1-1893-1482-26B06BAE0FF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EECFD33-C0F2-1311-9234-6C748CF8D2AD}"/>
              </a:ext>
            </a:extLst>
          </p:cNvPr>
          <p:cNvSpPr>
            <a:spLocks noGrp="1"/>
          </p:cNvSpPr>
          <p:nvPr>
            <p:ph type="dt" sz="half" idx="10"/>
          </p:nvPr>
        </p:nvSpPr>
        <p:spPr/>
        <p:txBody>
          <a:bodyPr/>
          <a:lstStyle/>
          <a:p>
            <a:fld id="{AD1A689F-2170-4160-863E-D0487859C160}" type="datetimeFigureOut">
              <a:rPr lang="en-GB" smtClean="0"/>
              <a:t>18/03/2026</a:t>
            </a:fld>
            <a:endParaRPr lang="en-GB"/>
          </a:p>
        </p:txBody>
      </p:sp>
      <p:sp>
        <p:nvSpPr>
          <p:cNvPr id="5" name="Footer Placeholder 4">
            <a:extLst>
              <a:ext uri="{FF2B5EF4-FFF2-40B4-BE49-F238E27FC236}">
                <a16:creationId xmlns:a16="http://schemas.microsoft.com/office/drawing/2014/main" id="{87C34DC6-EBDF-E2B4-62F8-AF8E1D20DA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497CA3-85FE-5B9A-0954-5F752B2605B3}"/>
              </a:ext>
            </a:extLst>
          </p:cNvPr>
          <p:cNvSpPr>
            <a:spLocks noGrp="1"/>
          </p:cNvSpPr>
          <p:nvPr>
            <p:ph type="sldNum" sz="quarter" idx="12"/>
          </p:nvPr>
        </p:nvSpPr>
        <p:spPr/>
        <p:txBody>
          <a:bodyPr/>
          <a:lstStyle/>
          <a:p>
            <a:fld id="{5A188A1E-308E-4610-AC5C-78B2197AD760}" type="slidenum">
              <a:rPr lang="en-GB" smtClean="0"/>
              <a:t>‹#›</a:t>
            </a:fld>
            <a:endParaRPr lang="en-GB"/>
          </a:p>
        </p:txBody>
      </p:sp>
    </p:spTree>
    <p:extLst>
      <p:ext uri="{BB962C8B-B14F-4D97-AF65-F5344CB8AC3E}">
        <p14:creationId xmlns:p14="http://schemas.microsoft.com/office/powerpoint/2010/main" val="3671616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71E4D-4ECF-B478-FD33-C09F85FCDE7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6133FE83-8071-B478-DD42-A85F6D8560D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119B7E7-0819-0EAD-13C1-BEBCF481B9E6}"/>
              </a:ext>
            </a:extLst>
          </p:cNvPr>
          <p:cNvSpPr>
            <a:spLocks noGrp="1"/>
          </p:cNvSpPr>
          <p:nvPr>
            <p:ph type="dt" sz="half" idx="10"/>
          </p:nvPr>
        </p:nvSpPr>
        <p:spPr/>
        <p:txBody>
          <a:bodyPr/>
          <a:lstStyle/>
          <a:p>
            <a:fld id="{AD1A689F-2170-4160-863E-D0487859C160}" type="datetimeFigureOut">
              <a:rPr lang="en-GB" smtClean="0"/>
              <a:t>18/03/2026</a:t>
            </a:fld>
            <a:endParaRPr lang="en-GB"/>
          </a:p>
        </p:txBody>
      </p:sp>
      <p:sp>
        <p:nvSpPr>
          <p:cNvPr id="5" name="Footer Placeholder 4">
            <a:extLst>
              <a:ext uri="{FF2B5EF4-FFF2-40B4-BE49-F238E27FC236}">
                <a16:creationId xmlns:a16="http://schemas.microsoft.com/office/drawing/2014/main" id="{86E6F00F-1767-313A-8388-301B3A2CCA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2444E1-B942-5D78-4D0D-2752EA9C7F78}"/>
              </a:ext>
            </a:extLst>
          </p:cNvPr>
          <p:cNvSpPr>
            <a:spLocks noGrp="1"/>
          </p:cNvSpPr>
          <p:nvPr>
            <p:ph type="sldNum" sz="quarter" idx="12"/>
          </p:nvPr>
        </p:nvSpPr>
        <p:spPr/>
        <p:txBody>
          <a:bodyPr/>
          <a:lstStyle/>
          <a:p>
            <a:fld id="{5A188A1E-308E-4610-AC5C-78B2197AD760}" type="slidenum">
              <a:rPr lang="en-GB" smtClean="0"/>
              <a:t>‹#›</a:t>
            </a:fld>
            <a:endParaRPr lang="en-GB"/>
          </a:p>
        </p:txBody>
      </p:sp>
    </p:spTree>
    <p:extLst>
      <p:ext uri="{BB962C8B-B14F-4D97-AF65-F5344CB8AC3E}">
        <p14:creationId xmlns:p14="http://schemas.microsoft.com/office/powerpoint/2010/main" val="3729605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C0784-0798-21C8-8750-C2CD580E5EB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E90DF66-9F7E-80A2-44FA-76DB0D02A1D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C0BCB02-7834-B947-4628-98ED992F125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04F8771E-CF98-8E99-BF0A-2932A0E29408}"/>
              </a:ext>
            </a:extLst>
          </p:cNvPr>
          <p:cNvSpPr>
            <a:spLocks noGrp="1"/>
          </p:cNvSpPr>
          <p:nvPr>
            <p:ph type="dt" sz="half" idx="10"/>
          </p:nvPr>
        </p:nvSpPr>
        <p:spPr/>
        <p:txBody>
          <a:bodyPr/>
          <a:lstStyle/>
          <a:p>
            <a:fld id="{AD1A689F-2170-4160-863E-D0487859C160}" type="datetimeFigureOut">
              <a:rPr lang="en-GB" smtClean="0"/>
              <a:t>18/03/2026</a:t>
            </a:fld>
            <a:endParaRPr lang="en-GB"/>
          </a:p>
        </p:txBody>
      </p:sp>
      <p:sp>
        <p:nvSpPr>
          <p:cNvPr id="6" name="Footer Placeholder 5">
            <a:extLst>
              <a:ext uri="{FF2B5EF4-FFF2-40B4-BE49-F238E27FC236}">
                <a16:creationId xmlns:a16="http://schemas.microsoft.com/office/drawing/2014/main" id="{6A16EEEB-1394-4B29-35E8-F37F00EE428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FEA79C5-341C-32BD-6E10-45A96444F8BE}"/>
              </a:ext>
            </a:extLst>
          </p:cNvPr>
          <p:cNvSpPr>
            <a:spLocks noGrp="1"/>
          </p:cNvSpPr>
          <p:nvPr>
            <p:ph type="sldNum" sz="quarter" idx="12"/>
          </p:nvPr>
        </p:nvSpPr>
        <p:spPr/>
        <p:txBody>
          <a:bodyPr/>
          <a:lstStyle/>
          <a:p>
            <a:fld id="{5A188A1E-308E-4610-AC5C-78B2197AD760}" type="slidenum">
              <a:rPr lang="en-GB" smtClean="0"/>
              <a:t>‹#›</a:t>
            </a:fld>
            <a:endParaRPr lang="en-GB"/>
          </a:p>
        </p:txBody>
      </p:sp>
    </p:spTree>
    <p:extLst>
      <p:ext uri="{BB962C8B-B14F-4D97-AF65-F5344CB8AC3E}">
        <p14:creationId xmlns:p14="http://schemas.microsoft.com/office/powerpoint/2010/main" val="2116319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99DA6-F32A-0576-8098-8B2EB54BC597}"/>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4117F87-9E8F-4B77-629B-F3D449C5A4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7FBCD1F-F652-9616-7938-3B4B4105FA7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D9E78731-3928-2A8E-4FDA-263120C502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1F269D1-67CD-5BFF-9DBE-4DF608B8CB4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72A40866-CD08-C24F-A9E6-F1E1E4C651C1}"/>
              </a:ext>
            </a:extLst>
          </p:cNvPr>
          <p:cNvSpPr>
            <a:spLocks noGrp="1"/>
          </p:cNvSpPr>
          <p:nvPr>
            <p:ph type="dt" sz="half" idx="10"/>
          </p:nvPr>
        </p:nvSpPr>
        <p:spPr/>
        <p:txBody>
          <a:bodyPr/>
          <a:lstStyle/>
          <a:p>
            <a:fld id="{AD1A689F-2170-4160-863E-D0487859C160}" type="datetimeFigureOut">
              <a:rPr lang="en-GB" smtClean="0"/>
              <a:t>18/03/2026</a:t>
            </a:fld>
            <a:endParaRPr lang="en-GB"/>
          </a:p>
        </p:txBody>
      </p:sp>
      <p:sp>
        <p:nvSpPr>
          <p:cNvPr id="8" name="Footer Placeholder 7">
            <a:extLst>
              <a:ext uri="{FF2B5EF4-FFF2-40B4-BE49-F238E27FC236}">
                <a16:creationId xmlns:a16="http://schemas.microsoft.com/office/drawing/2014/main" id="{48DE8039-2CCA-77D8-F6BB-4D501700B37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46C89BF-51F3-C909-FE14-E37CC8194550}"/>
              </a:ext>
            </a:extLst>
          </p:cNvPr>
          <p:cNvSpPr>
            <a:spLocks noGrp="1"/>
          </p:cNvSpPr>
          <p:nvPr>
            <p:ph type="sldNum" sz="quarter" idx="12"/>
          </p:nvPr>
        </p:nvSpPr>
        <p:spPr/>
        <p:txBody>
          <a:bodyPr/>
          <a:lstStyle/>
          <a:p>
            <a:fld id="{5A188A1E-308E-4610-AC5C-78B2197AD760}" type="slidenum">
              <a:rPr lang="en-GB" smtClean="0"/>
              <a:t>‹#›</a:t>
            </a:fld>
            <a:endParaRPr lang="en-GB"/>
          </a:p>
        </p:txBody>
      </p:sp>
    </p:spTree>
    <p:extLst>
      <p:ext uri="{BB962C8B-B14F-4D97-AF65-F5344CB8AC3E}">
        <p14:creationId xmlns:p14="http://schemas.microsoft.com/office/powerpoint/2010/main" val="517815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6A981-8BBC-880A-794F-25C88516E0A6}"/>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3F34B869-1CFA-F679-05BC-B3EDC673A316}"/>
              </a:ext>
            </a:extLst>
          </p:cNvPr>
          <p:cNvSpPr>
            <a:spLocks noGrp="1"/>
          </p:cNvSpPr>
          <p:nvPr>
            <p:ph type="dt" sz="half" idx="10"/>
          </p:nvPr>
        </p:nvSpPr>
        <p:spPr/>
        <p:txBody>
          <a:bodyPr/>
          <a:lstStyle/>
          <a:p>
            <a:fld id="{AD1A689F-2170-4160-863E-D0487859C160}" type="datetimeFigureOut">
              <a:rPr lang="en-GB" smtClean="0"/>
              <a:t>18/03/2026</a:t>
            </a:fld>
            <a:endParaRPr lang="en-GB"/>
          </a:p>
        </p:txBody>
      </p:sp>
      <p:sp>
        <p:nvSpPr>
          <p:cNvPr id="4" name="Footer Placeholder 3">
            <a:extLst>
              <a:ext uri="{FF2B5EF4-FFF2-40B4-BE49-F238E27FC236}">
                <a16:creationId xmlns:a16="http://schemas.microsoft.com/office/drawing/2014/main" id="{C7BD098C-101C-DDB5-34AA-F6C7AF606ED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45B99D8-E0EB-EA1B-B41D-3BB661143FF2}"/>
              </a:ext>
            </a:extLst>
          </p:cNvPr>
          <p:cNvSpPr>
            <a:spLocks noGrp="1"/>
          </p:cNvSpPr>
          <p:nvPr>
            <p:ph type="sldNum" sz="quarter" idx="12"/>
          </p:nvPr>
        </p:nvSpPr>
        <p:spPr/>
        <p:txBody>
          <a:bodyPr/>
          <a:lstStyle/>
          <a:p>
            <a:fld id="{5A188A1E-308E-4610-AC5C-78B2197AD760}" type="slidenum">
              <a:rPr lang="en-GB" smtClean="0"/>
              <a:t>‹#›</a:t>
            </a:fld>
            <a:endParaRPr lang="en-GB"/>
          </a:p>
        </p:txBody>
      </p:sp>
    </p:spTree>
    <p:extLst>
      <p:ext uri="{BB962C8B-B14F-4D97-AF65-F5344CB8AC3E}">
        <p14:creationId xmlns:p14="http://schemas.microsoft.com/office/powerpoint/2010/main" val="2262839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92201A-6D08-A2B6-DD95-6D8442EB343C}"/>
              </a:ext>
            </a:extLst>
          </p:cNvPr>
          <p:cNvSpPr>
            <a:spLocks noGrp="1"/>
          </p:cNvSpPr>
          <p:nvPr>
            <p:ph type="dt" sz="half" idx="10"/>
          </p:nvPr>
        </p:nvSpPr>
        <p:spPr/>
        <p:txBody>
          <a:bodyPr/>
          <a:lstStyle/>
          <a:p>
            <a:fld id="{AD1A689F-2170-4160-863E-D0487859C160}" type="datetimeFigureOut">
              <a:rPr lang="en-GB" smtClean="0"/>
              <a:t>18/03/2026</a:t>
            </a:fld>
            <a:endParaRPr lang="en-GB"/>
          </a:p>
        </p:txBody>
      </p:sp>
      <p:sp>
        <p:nvSpPr>
          <p:cNvPr id="3" name="Footer Placeholder 2">
            <a:extLst>
              <a:ext uri="{FF2B5EF4-FFF2-40B4-BE49-F238E27FC236}">
                <a16:creationId xmlns:a16="http://schemas.microsoft.com/office/drawing/2014/main" id="{6D62B136-4058-F404-54FB-68D24719753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1F0A651-1AB6-A24C-68F4-4B4683F072E0}"/>
              </a:ext>
            </a:extLst>
          </p:cNvPr>
          <p:cNvSpPr>
            <a:spLocks noGrp="1"/>
          </p:cNvSpPr>
          <p:nvPr>
            <p:ph type="sldNum" sz="quarter" idx="12"/>
          </p:nvPr>
        </p:nvSpPr>
        <p:spPr/>
        <p:txBody>
          <a:bodyPr/>
          <a:lstStyle/>
          <a:p>
            <a:fld id="{5A188A1E-308E-4610-AC5C-78B2197AD760}" type="slidenum">
              <a:rPr lang="en-GB" smtClean="0"/>
              <a:t>‹#›</a:t>
            </a:fld>
            <a:endParaRPr lang="en-GB"/>
          </a:p>
        </p:txBody>
      </p:sp>
    </p:spTree>
    <p:extLst>
      <p:ext uri="{BB962C8B-B14F-4D97-AF65-F5344CB8AC3E}">
        <p14:creationId xmlns:p14="http://schemas.microsoft.com/office/powerpoint/2010/main" val="740317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94C4A-CAE6-425A-E7D6-1A1C0E6E609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CCD24224-AAEB-C603-FA49-50A14A0AD7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0BDFDD93-556C-8B17-660F-160819B80D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F2B4189-E290-D05C-C2CC-09FBE3C481E3}"/>
              </a:ext>
            </a:extLst>
          </p:cNvPr>
          <p:cNvSpPr>
            <a:spLocks noGrp="1"/>
          </p:cNvSpPr>
          <p:nvPr>
            <p:ph type="dt" sz="half" idx="10"/>
          </p:nvPr>
        </p:nvSpPr>
        <p:spPr/>
        <p:txBody>
          <a:bodyPr/>
          <a:lstStyle/>
          <a:p>
            <a:fld id="{AD1A689F-2170-4160-863E-D0487859C160}" type="datetimeFigureOut">
              <a:rPr lang="en-GB" smtClean="0"/>
              <a:t>18/03/2026</a:t>
            </a:fld>
            <a:endParaRPr lang="en-GB"/>
          </a:p>
        </p:txBody>
      </p:sp>
      <p:sp>
        <p:nvSpPr>
          <p:cNvPr id="6" name="Footer Placeholder 5">
            <a:extLst>
              <a:ext uri="{FF2B5EF4-FFF2-40B4-BE49-F238E27FC236}">
                <a16:creationId xmlns:a16="http://schemas.microsoft.com/office/drawing/2014/main" id="{795800A9-6A91-11F8-2910-67FD2FF5EAE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984D18D-E650-C204-EC6A-0077DD834F81}"/>
              </a:ext>
            </a:extLst>
          </p:cNvPr>
          <p:cNvSpPr>
            <a:spLocks noGrp="1"/>
          </p:cNvSpPr>
          <p:nvPr>
            <p:ph type="sldNum" sz="quarter" idx="12"/>
          </p:nvPr>
        </p:nvSpPr>
        <p:spPr/>
        <p:txBody>
          <a:bodyPr/>
          <a:lstStyle/>
          <a:p>
            <a:fld id="{5A188A1E-308E-4610-AC5C-78B2197AD760}" type="slidenum">
              <a:rPr lang="en-GB" smtClean="0"/>
              <a:t>‹#›</a:t>
            </a:fld>
            <a:endParaRPr lang="en-GB"/>
          </a:p>
        </p:txBody>
      </p:sp>
    </p:spTree>
    <p:extLst>
      <p:ext uri="{BB962C8B-B14F-4D97-AF65-F5344CB8AC3E}">
        <p14:creationId xmlns:p14="http://schemas.microsoft.com/office/powerpoint/2010/main" val="3415506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BD21D-637E-8E67-C640-9D0CB97BFAD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B9D2F0C7-40D3-9394-C627-7C2BCBBC29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765CF21-3C2B-A2B6-A18A-49B7FE3558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9F53026-217F-A005-1FD3-4731E2C3FC1C}"/>
              </a:ext>
            </a:extLst>
          </p:cNvPr>
          <p:cNvSpPr>
            <a:spLocks noGrp="1"/>
          </p:cNvSpPr>
          <p:nvPr>
            <p:ph type="dt" sz="half" idx="10"/>
          </p:nvPr>
        </p:nvSpPr>
        <p:spPr/>
        <p:txBody>
          <a:bodyPr/>
          <a:lstStyle/>
          <a:p>
            <a:fld id="{AD1A689F-2170-4160-863E-D0487859C160}" type="datetimeFigureOut">
              <a:rPr lang="en-GB" smtClean="0"/>
              <a:t>18/03/2026</a:t>
            </a:fld>
            <a:endParaRPr lang="en-GB"/>
          </a:p>
        </p:txBody>
      </p:sp>
      <p:sp>
        <p:nvSpPr>
          <p:cNvPr id="6" name="Footer Placeholder 5">
            <a:extLst>
              <a:ext uri="{FF2B5EF4-FFF2-40B4-BE49-F238E27FC236}">
                <a16:creationId xmlns:a16="http://schemas.microsoft.com/office/drawing/2014/main" id="{72936FB1-F676-0A8A-4E7D-553F23CC7CD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D9BDF8-0558-8D9E-17AB-E72F2098EE22}"/>
              </a:ext>
            </a:extLst>
          </p:cNvPr>
          <p:cNvSpPr>
            <a:spLocks noGrp="1"/>
          </p:cNvSpPr>
          <p:nvPr>
            <p:ph type="sldNum" sz="quarter" idx="12"/>
          </p:nvPr>
        </p:nvSpPr>
        <p:spPr/>
        <p:txBody>
          <a:bodyPr/>
          <a:lstStyle/>
          <a:p>
            <a:fld id="{5A188A1E-308E-4610-AC5C-78B2197AD760}" type="slidenum">
              <a:rPr lang="en-GB" smtClean="0"/>
              <a:t>‹#›</a:t>
            </a:fld>
            <a:endParaRPr lang="en-GB"/>
          </a:p>
        </p:txBody>
      </p:sp>
    </p:spTree>
    <p:extLst>
      <p:ext uri="{BB962C8B-B14F-4D97-AF65-F5344CB8AC3E}">
        <p14:creationId xmlns:p14="http://schemas.microsoft.com/office/powerpoint/2010/main" val="2873366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186EF-9238-650C-66DC-F6496822FF7E}"/>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0CB43BFC-FA8F-C710-1EB7-27413023BB1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ACD140E-8630-5789-073D-24A2CE6378CE}"/>
              </a:ext>
            </a:extLst>
          </p:cNvPr>
          <p:cNvSpPr>
            <a:spLocks noGrp="1"/>
          </p:cNvSpPr>
          <p:nvPr>
            <p:ph type="dt" sz="half" idx="10"/>
          </p:nvPr>
        </p:nvSpPr>
        <p:spPr/>
        <p:txBody>
          <a:bodyPr/>
          <a:lstStyle/>
          <a:p>
            <a:fld id="{AD1A689F-2170-4160-863E-D0487859C160}" type="datetimeFigureOut">
              <a:rPr lang="en-GB" smtClean="0"/>
              <a:t>18/03/2026</a:t>
            </a:fld>
            <a:endParaRPr lang="en-GB"/>
          </a:p>
        </p:txBody>
      </p:sp>
      <p:sp>
        <p:nvSpPr>
          <p:cNvPr id="5" name="Footer Placeholder 4">
            <a:extLst>
              <a:ext uri="{FF2B5EF4-FFF2-40B4-BE49-F238E27FC236}">
                <a16:creationId xmlns:a16="http://schemas.microsoft.com/office/drawing/2014/main" id="{156530B8-8F93-7410-DECB-40EB6E0917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3255EC-ADC6-F8B7-CC02-1E45C5E709AC}"/>
              </a:ext>
            </a:extLst>
          </p:cNvPr>
          <p:cNvSpPr>
            <a:spLocks noGrp="1"/>
          </p:cNvSpPr>
          <p:nvPr>
            <p:ph type="sldNum" sz="quarter" idx="12"/>
          </p:nvPr>
        </p:nvSpPr>
        <p:spPr/>
        <p:txBody>
          <a:bodyPr/>
          <a:lstStyle/>
          <a:p>
            <a:fld id="{5A188A1E-308E-4610-AC5C-78B2197AD760}" type="slidenum">
              <a:rPr lang="en-GB" smtClean="0"/>
              <a:t>‹#›</a:t>
            </a:fld>
            <a:endParaRPr lang="en-GB"/>
          </a:p>
        </p:txBody>
      </p:sp>
    </p:spTree>
    <p:extLst>
      <p:ext uri="{BB962C8B-B14F-4D97-AF65-F5344CB8AC3E}">
        <p14:creationId xmlns:p14="http://schemas.microsoft.com/office/powerpoint/2010/main" val="2203030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1663DB-2B80-978B-25D0-29A7F047C54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42A0232F-A4B0-246F-9988-B76CC35CA01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A87ED01-26C5-394C-A465-E4C92A67D831}"/>
              </a:ext>
            </a:extLst>
          </p:cNvPr>
          <p:cNvSpPr>
            <a:spLocks noGrp="1"/>
          </p:cNvSpPr>
          <p:nvPr>
            <p:ph type="dt" sz="half" idx="10"/>
          </p:nvPr>
        </p:nvSpPr>
        <p:spPr/>
        <p:txBody>
          <a:bodyPr/>
          <a:lstStyle/>
          <a:p>
            <a:fld id="{AD1A689F-2170-4160-863E-D0487859C160}" type="datetimeFigureOut">
              <a:rPr lang="en-GB" smtClean="0"/>
              <a:t>18/03/2026</a:t>
            </a:fld>
            <a:endParaRPr lang="en-GB"/>
          </a:p>
        </p:txBody>
      </p:sp>
      <p:sp>
        <p:nvSpPr>
          <p:cNvPr id="5" name="Footer Placeholder 4">
            <a:extLst>
              <a:ext uri="{FF2B5EF4-FFF2-40B4-BE49-F238E27FC236}">
                <a16:creationId xmlns:a16="http://schemas.microsoft.com/office/drawing/2014/main" id="{30451090-BADD-4E8F-B0BE-D1F3F6293E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D2C2CF-1C10-F315-CCA2-1C52BD0A107E}"/>
              </a:ext>
            </a:extLst>
          </p:cNvPr>
          <p:cNvSpPr>
            <a:spLocks noGrp="1"/>
          </p:cNvSpPr>
          <p:nvPr>
            <p:ph type="sldNum" sz="quarter" idx="12"/>
          </p:nvPr>
        </p:nvSpPr>
        <p:spPr/>
        <p:txBody>
          <a:bodyPr/>
          <a:lstStyle/>
          <a:p>
            <a:fld id="{5A188A1E-308E-4610-AC5C-78B2197AD760}" type="slidenum">
              <a:rPr lang="en-GB" smtClean="0"/>
              <a:t>‹#›</a:t>
            </a:fld>
            <a:endParaRPr lang="en-GB"/>
          </a:p>
        </p:txBody>
      </p:sp>
    </p:spTree>
    <p:extLst>
      <p:ext uri="{BB962C8B-B14F-4D97-AF65-F5344CB8AC3E}">
        <p14:creationId xmlns:p14="http://schemas.microsoft.com/office/powerpoint/2010/main" val="1392871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B36CB-D94B-48D4-AFA4-EDA188BF3C5E}"/>
              </a:ext>
            </a:extLst>
          </p:cNvPr>
          <p:cNvSpPr>
            <a:spLocks noGrp="1"/>
          </p:cNvSpPr>
          <p:nvPr>
            <p:ph type="ctrTitle"/>
          </p:nvPr>
        </p:nvSpPr>
        <p:spPr>
          <a:xfrm>
            <a:off x="1031966" y="1690777"/>
            <a:ext cx="10354902" cy="1819186"/>
          </a:xfrm>
        </p:spPr>
        <p:txBody>
          <a:bodyPr anchor="b"/>
          <a:lstStyle>
            <a:lvl1pPr algn="ctr">
              <a:defRPr sz="6000" b="1"/>
            </a:lvl1pPr>
          </a:lstStyle>
          <a:p>
            <a:r>
              <a:rPr lang="en-US"/>
              <a:t>Click to edit Master title style</a:t>
            </a:r>
            <a:endParaRPr lang="en-GB"/>
          </a:p>
        </p:txBody>
      </p:sp>
      <p:sp>
        <p:nvSpPr>
          <p:cNvPr id="3" name="Subtitle 2">
            <a:extLst>
              <a:ext uri="{FF2B5EF4-FFF2-40B4-BE49-F238E27FC236}">
                <a16:creationId xmlns:a16="http://schemas.microsoft.com/office/drawing/2014/main" id="{636D89B1-64CE-4B05-AAE5-074032DE03F9}"/>
              </a:ext>
            </a:extLst>
          </p:cNvPr>
          <p:cNvSpPr>
            <a:spLocks noGrp="1"/>
          </p:cNvSpPr>
          <p:nvPr>
            <p:ph type="subTitle" idx="1"/>
          </p:nvPr>
        </p:nvSpPr>
        <p:spPr>
          <a:xfrm>
            <a:off x="1031965" y="3602038"/>
            <a:ext cx="1035490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72C7923-AD00-4B40-943F-2DB19FF68D4C}"/>
              </a:ext>
            </a:extLst>
          </p:cNvPr>
          <p:cNvSpPr>
            <a:spLocks noGrp="1"/>
          </p:cNvSpPr>
          <p:nvPr>
            <p:ph type="dt" sz="half" idx="10"/>
          </p:nvPr>
        </p:nvSpPr>
        <p:spPr/>
        <p:txBody>
          <a:bodyPr/>
          <a:lstStyle/>
          <a:p>
            <a:fld id="{C4627B31-A628-4475-9BE1-02A1520BA257}" type="datetime1">
              <a:rPr lang="en-GB" smtClean="0"/>
              <a:t>18/03/2026</a:t>
            </a:fld>
            <a:endParaRPr lang="en-GB"/>
          </a:p>
        </p:txBody>
      </p:sp>
      <p:sp>
        <p:nvSpPr>
          <p:cNvPr id="5" name="Footer Placeholder 4">
            <a:extLst>
              <a:ext uri="{FF2B5EF4-FFF2-40B4-BE49-F238E27FC236}">
                <a16:creationId xmlns:a16="http://schemas.microsoft.com/office/drawing/2014/main" id="{D6A7A2AF-C284-41F5-855B-FB958ECC85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EA1312-A56F-4107-AF60-2CEC1108FDD6}"/>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22724927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236A1-C13E-4D71-BF17-82874A16F02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20EE4EA-D4C6-4E7D-9B43-5949519CEA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03DDD2-1229-45D9-A48A-D21A7DCB4776}"/>
              </a:ext>
            </a:extLst>
          </p:cNvPr>
          <p:cNvSpPr>
            <a:spLocks noGrp="1"/>
          </p:cNvSpPr>
          <p:nvPr>
            <p:ph type="dt" sz="half" idx="10"/>
          </p:nvPr>
        </p:nvSpPr>
        <p:spPr/>
        <p:txBody>
          <a:bodyPr/>
          <a:lstStyle/>
          <a:p>
            <a:fld id="{FC1B766A-8271-4045-B3EA-45E17C067BC8}" type="datetime1">
              <a:rPr lang="en-GB" smtClean="0"/>
              <a:t>18/03/2026</a:t>
            </a:fld>
            <a:endParaRPr lang="en-GB"/>
          </a:p>
        </p:txBody>
      </p:sp>
      <p:sp>
        <p:nvSpPr>
          <p:cNvPr id="5" name="Footer Placeholder 4">
            <a:extLst>
              <a:ext uri="{FF2B5EF4-FFF2-40B4-BE49-F238E27FC236}">
                <a16:creationId xmlns:a16="http://schemas.microsoft.com/office/drawing/2014/main" id="{CE32D306-A763-4823-B787-EBB23E25D0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736E41-53EE-44AD-A9C4-9DE60A1AFC48}"/>
              </a:ext>
            </a:extLst>
          </p:cNvPr>
          <p:cNvSpPr>
            <a:spLocks noGrp="1"/>
          </p:cNvSpPr>
          <p:nvPr>
            <p:ph type="sldNum" sz="quarter" idx="12"/>
          </p:nvPr>
        </p:nvSpPr>
        <p:spPr>
          <a:xfrm>
            <a:off x="11515725" y="6356349"/>
            <a:ext cx="485056" cy="365125"/>
          </a:xfrm>
        </p:spPr>
        <p:txBody>
          <a:bodyPr/>
          <a:lstStyle>
            <a:lvl1pPr algn="ctr">
              <a:defRPr/>
            </a:lvl1pPr>
          </a:lstStyle>
          <a:p>
            <a:fld id="{507B77E4-D16E-4E80-BECE-B10ACE50DA11}" type="slidenum">
              <a:rPr lang="en-GB" smtClean="0"/>
              <a:pPr/>
              <a:t>‹#›</a:t>
            </a:fld>
            <a:endParaRPr lang="en-GB"/>
          </a:p>
        </p:txBody>
      </p:sp>
    </p:spTree>
    <p:extLst>
      <p:ext uri="{BB962C8B-B14F-4D97-AF65-F5344CB8AC3E}">
        <p14:creationId xmlns:p14="http://schemas.microsoft.com/office/powerpoint/2010/main" val="2817120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FA1AB-71E0-4F72-877C-EF4190496B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1AD2F5F-4EB9-4387-A976-A25B7EDAA8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5A7FD-0F4E-4770-BCDE-EEB18302CCE3}"/>
              </a:ext>
            </a:extLst>
          </p:cNvPr>
          <p:cNvSpPr>
            <a:spLocks noGrp="1"/>
          </p:cNvSpPr>
          <p:nvPr>
            <p:ph type="dt" sz="half" idx="10"/>
          </p:nvPr>
        </p:nvSpPr>
        <p:spPr/>
        <p:txBody>
          <a:bodyPr/>
          <a:lstStyle/>
          <a:p>
            <a:fld id="{39F9D354-8EAC-4336-9C03-12B34884C400}" type="datetime1">
              <a:rPr lang="en-GB" smtClean="0"/>
              <a:t>18/03/2026</a:t>
            </a:fld>
            <a:endParaRPr lang="en-GB"/>
          </a:p>
        </p:txBody>
      </p:sp>
      <p:sp>
        <p:nvSpPr>
          <p:cNvPr id="5" name="Footer Placeholder 4">
            <a:extLst>
              <a:ext uri="{FF2B5EF4-FFF2-40B4-BE49-F238E27FC236}">
                <a16:creationId xmlns:a16="http://schemas.microsoft.com/office/drawing/2014/main" id="{3055AE23-3BD8-4F3F-8504-A57CF01486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F193EB-4E55-4452-8BFA-FC4ADFB30B45}"/>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22742469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0426E-C5AA-447E-B245-CE13FAC8561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3631D3B-A82D-4F42-8161-FDEF5C94C70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F6B4280-832B-4E3E-A685-288574ACEA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58A551F-DE46-45D9-8187-7C49DB76BC76}"/>
              </a:ext>
            </a:extLst>
          </p:cNvPr>
          <p:cNvSpPr>
            <a:spLocks noGrp="1"/>
          </p:cNvSpPr>
          <p:nvPr>
            <p:ph type="dt" sz="half" idx="10"/>
          </p:nvPr>
        </p:nvSpPr>
        <p:spPr/>
        <p:txBody>
          <a:bodyPr/>
          <a:lstStyle/>
          <a:p>
            <a:fld id="{CC8BCC0B-F367-4E8B-B00D-614398050CCE}" type="datetime1">
              <a:rPr lang="en-GB" smtClean="0"/>
              <a:t>18/03/2026</a:t>
            </a:fld>
            <a:endParaRPr lang="en-GB"/>
          </a:p>
        </p:txBody>
      </p:sp>
      <p:sp>
        <p:nvSpPr>
          <p:cNvPr id="6" name="Footer Placeholder 5">
            <a:extLst>
              <a:ext uri="{FF2B5EF4-FFF2-40B4-BE49-F238E27FC236}">
                <a16:creationId xmlns:a16="http://schemas.microsoft.com/office/drawing/2014/main" id="{A4C0D068-AADB-444B-AF96-AEA7A3E52C5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B5855F-6522-410D-9533-DE0786C15F8B}"/>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41554556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D695F-D396-4053-96F1-06C77BA8CDA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BB2C5B3-4A31-4F74-BA8A-817FF1C2DA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5ADA3FD-8E7C-45F9-AFFD-6944CBA5C2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B90AE02-86C8-4CB8-919E-B419B2EF7C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A45E8A-33D4-4584-B0D3-57C9AF2969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EF32C08-7772-4D0F-83FC-B24E8B9A2882}"/>
              </a:ext>
            </a:extLst>
          </p:cNvPr>
          <p:cNvSpPr>
            <a:spLocks noGrp="1"/>
          </p:cNvSpPr>
          <p:nvPr>
            <p:ph type="dt" sz="half" idx="10"/>
          </p:nvPr>
        </p:nvSpPr>
        <p:spPr/>
        <p:txBody>
          <a:bodyPr/>
          <a:lstStyle/>
          <a:p>
            <a:fld id="{1F174214-55C3-464E-BBF2-DAC244E0F8F9}" type="datetime1">
              <a:rPr lang="en-GB" smtClean="0"/>
              <a:t>18/03/2026</a:t>
            </a:fld>
            <a:endParaRPr lang="en-GB"/>
          </a:p>
        </p:txBody>
      </p:sp>
      <p:sp>
        <p:nvSpPr>
          <p:cNvPr id="8" name="Footer Placeholder 7">
            <a:extLst>
              <a:ext uri="{FF2B5EF4-FFF2-40B4-BE49-F238E27FC236}">
                <a16:creationId xmlns:a16="http://schemas.microsoft.com/office/drawing/2014/main" id="{31221EB3-2F51-4861-8551-80F87B0C011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9658968-8CEF-46CF-A1E3-23EEB9AD4E50}"/>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14648477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95434-97F3-4F7C-AFD9-F1CE0A296D1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ACDA661-64F2-44BA-9D48-6E8B3978B16F}"/>
              </a:ext>
            </a:extLst>
          </p:cNvPr>
          <p:cNvSpPr>
            <a:spLocks noGrp="1"/>
          </p:cNvSpPr>
          <p:nvPr>
            <p:ph type="dt" sz="half" idx="10"/>
          </p:nvPr>
        </p:nvSpPr>
        <p:spPr/>
        <p:txBody>
          <a:bodyPr/>
          <a:lstStyle/>
          <a:p>
            <a:fld id="{6CFDA792-EAAA-47F2-9A74-C900FB01117F}" type="datetime1">
              <a:rPr lang="en-GB" smtClean="0"/>
              <a:t>18/03/2026</a:t>
            </a:fld>
            <a:endParaRPr lang="en-GB"/>
          </a:p>
        </p:txBody>
      </p:sp>
      <p:sp>
        <p:nvSpPr>
          <p:cNvPr id="4" name="Footer Placeholder 3">
            <a:extLst>
              <a:ext uri="{FF2B5EF4-FFF2-40B4-BE49-F238E27FC236}">
                <a16:creationId xmlns:a16="http://schemas.microsoft.com/office/drawing/2014/main" id="{8DDEAAFA-31AC-488D-BEC9-D608E644C8C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85AE410-B0C7-4CCF-B861-7AC0D193EE2E}"/>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12293670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E2342E-9330-4BB7-8B1D-045B880611B8}"/>
              </a:ext>
            </a:extLst>
          </p:cNvPr>
          <p:cNvSpPr>
            <a:spLocks noGrp="1"/>
          </p:cNvSpPr>
          <p:nvPr>
            <p:ph type="dt" sz="half" idx="10"/>
          </p:nvPr>
        </p:nvSpPr>
        <p:spPr/>
        <p:txBody>
          <a:bodyPr/>
          <a:lstStyle/>
          <a:p>
            <a:fld id="{84C2CDD2-7ADD-42CB-B708-BE6DB136EC22}" type="datetime1">
              <a:rPr lang="en-GB" smtClean="0"/>
              <a:t>18/03/2026</a:t>
            </a:fld>
            <a:endParaRPr lang="en-GB"/>
          </a:p>
        </p:txBody>
      </p:sp>
      <p:sp>
        <p:nvSpPr>
          <p:cNvPr id="3" name="Footer Placeholder 2">
            <a:extLst>
              <a:ext uri="{FF2B5EF4-FFF2-40B4-BE49-F238E27FC236}">
                <a16:creationId xmlns:a16="http://schemas.microsoft.com/office/drawing/2014/main" id="{74965B5D-A0DA-46A2-8211-E32405DC147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B1383DD-ED93-493E-AF86-79F88303C178}"/>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37987229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673DE-20D1-4DE3-9909-301E3458F6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3B304F6-BAFB-4712-9511-A472107E63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93B43B6-65D9-4DEE-9C63-6F84E8EC08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232E8C-2485-4D6E-AECB-0C245F1440CF}"/>
              </a:ext>
            </a:extLst>
          </p:cNvPr>
          <p:cNvSpPr>
            <a:spLocks noGrp="1"/>
          </p:cNvSpPr>
          <p:nvPr>
            <p:ph type="dt" sz="half" idx="10"/>
          </p:nvPr>
        </p:nvSpPr>
        <p:spPr/>
        <p:txBody>
          <a:bodyPr/>
          <a:lstStyle/>
          <a:p>
            <a:fld id="{0FC64D67-73EF-4625-9A17-393191BC9E4A}" type="datetime1">
              <a:rPr lang="en-GB" smtClean="0"/>
              <a:t>18/03/2026</a:t>
            </a:fld>
            <a:endParaRPr lang="en-GB"/>
          </a:p>
        </p:txBody>
      </p:sp>
      <p:sp>
        <p:nvSpPr>
          <p:cNvPr id="6" name="Footer Placeholder 5">
            <a:extLst>
              <a:ext uri="{FF2B5EF4-FFF2-40B4-BE49-F238E27FC236}">
                <a16:creationId xmlns:a16="http://schemas.microsoft.com/office/drawing/2014/main" id="{53323B59-9DC2-4E2E-A551-295FD78C83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F55A9DC-2666-4674-A378-4F964ECB643B}"/>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12816489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B9F1A-672D-4601-821E-4E993AAB2C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9708FC2-EB7D-47B9-BF7A-F9AB3C9884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753C29C-A160-4F25-9587-0CEA600828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7D60E5-6D85-45B1-BC0A-68BB62925B40}"/>
              </a:ext>
            </a:extLst>
          </p:cNvPr>
          <p:cNvSpPr>
            <a:spLocks noGrp="1"/>
          </p:cNvSpPr>
          <p:nvPr>
            <p:ph type="dt" sz="half" idx="10"/>
          </p:nvPr>
        </p:nvSpPr>
        <p:spPr/>
        <p:txBody>
          <a:bodyPr/>
          <a:lstStyle/>
          <a:p>
            <a:fld id="{0E46408F-839C-4528-8E66-C8B416F8CD10}" type="datetime1">
              <a:rPr lang="en-GB" smtClean="0"/>
              <a:t>18/03/2026</a:t>
            </a:fld>
            <a:endParaRPr lang="en-GB"/>
          </a:p>
        </p:txBody>
      </p:sp>
      <p:sp>
        <p:nvSpPr>
          <p:cNvPr id="6" name="Footer Placeholder 5">
            <a:extLst>
              <a:ext uri="{FF2B5EF4-FFF2-40B4-BE49-F238E27FC236}">
                <a16:creationId xmlns:a16="http://schemas.microsoft.com/office/drawing/2014/main" id="{CA8BCEA8-6C61-4C97-BF0B-9E6C516EB7E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F38056-AD93-45F0-A069-03818ECC1C4E}"/>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15847162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178C9-A202-4C51-B684-AA032EABD81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051712D-40E3-4808-8F41-604367F050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F0282E-62AF-462C-ADF8-EAC9CB9AE884}"/>
              </a:ext>
            </a:extLst>
          </p:cNvPr>
          <p:cNvSpPr>
            <a:spLocks noGrp="1"/>
          </p:cNvSpPr>
          <p:nvPr>
            <p:ph type="dt" sz="half" idx="10"/>
          </p:nvPr>
        </p:nvSpPr>
        <p:spPr/>
        <p:txBody>
          <a:bodyPr/>
          <a:lstStyle/>
          <a:p>
            <a:fld id="{F76247AF-18E3-4FF4-8E7C-E108C233B447}" type="datetime1">
              <a:rPr lang="en-GB" smtClean="0"/>
              <a:t>18/03/2026</a:t>
            </a:fld>
            <a:endParaRPr lang="en-GB"/>
          </a:p>
        </p:txBody>
      </p:sp>
      <p:sp>
        <p:nvSpPr>
          <p:cNvPr id="5" name="Footer Placeholder 4">
            <a:extLst>
              <a:ext uri="{FF2B5EF4-FFF2-40B4-BE49-F238E27FC236}">
                <a16:creationId xmlns:a16="http://schemas.microsoft.com/office/drawing/2014/main" id="{3F6A18F8-DBB2-4022-9FFD-4187D9DC1F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E5ED38-9185-4A18-AC56-4057D95F391A}"/>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40856473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92E3F8-2304-4551-B7FA-8AA677A5C71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7176138-96CD-4183-9D23-AF9D8A2FAF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8F10A5-F94F-471A-BEDA-C188388F408C}"/>
              </a:ext>
            </a:extLst>
          </p:cNvPr>
          <p:cNvSpPr>
            <a:spLocks noGrp="1"/>
          </p:cNvSpPr>
          <p:nvPr>
            <p:ph type="dt" sz="half" idx="10"/>
          </p:nvPr>
        </p:nvSpPr>
        <p:spPr/>
        <p:txBody>
          <a:bodyPr/>
          <a:lstStyle/>
          <a:p>
            <a:fld id="{0CFB61A8-67E4-4DEA-B30B-233998EA809D}" type="datetime1">
              <a:rPr lang="en-GB" smtClean="0"/>
              <a:t>18/03/2026</a:t>
            </a:fld>
            <a:endParaRPr lang="en-GB"/>
          </a:p>
        </p:txBody>
      </p:sp>
      <p:sp>
        <p:nvSpPr>
          <p:cNvPr id="5" name="Footer Placeholder 4">
            <a:extLst>
              <a:ext uri="{FF2B5EF4-FFF2-40B4-BE49-F238E27FC236}">
                <a16:creationId xmlns:a16="http://schemas.microsoft.com/office/drawing/2014/main" id="{C1A511EF-642F-4FA3-AAC0-A1EB4C176E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E1B102-DC2E-4793-9367-584169C35D3C}"/>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16856970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4C7F2-753D-D5F7-ED77-3AC2F4EB3B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50E4C72-CCBB-687F-5286-1FCBCB919A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973F153-7164-07F8-5D82-C1C3E459A5D6}"/>
              </a:ext>
            </a:extLst>
          </p:cNvPr>
          <p:cNvSpPr>
            <a:spLocks noGrp="1"/>
          </p:cNvSpPr>
          <p:nvPr>
            <p:ph type="dt" sz="half" idx="10"/>
          </p:nvPr>
        </p:nvSpPr>
        <p:spPr/>
        <p:txBody>
          <a:bodyPr/>
          <a:lstStyle/>
          <a:p>
            <a:fld id="{B9B56D03-2334-4CAD-9F95-6F5487A7B301}" type="datetimeFigureOut">
              <a:rPr lang="en-GB" smtClean="0"/>
              <a:t>18/03/2026</a:t>
            </a:fld>
            <a:endParaRPr lang="en-GB"/>
          </a:p>
        </p:txBody>
      </p:sp>
      <p:sp>
        <p:nvSpPr>
          <p:cNvPr id="5" name="Footer Placeholder 4">
            <a:extLst>
              <a:ext uri="{FF2B5EF4-FFF2-40B4-BE49-F238E27FC236}">
                <a16:creationId xmlns:a16="http://schemas.microsoft.com/office/drawing/2014/main" id="{785E3BD2-3FBF-01D6-4C9F-EEF9F4C3AA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09657D-8842-8C99-5803-7E488DB070C4}"/>
              </a:ext>
            </a:extLst>
          </p:cNvPr>
          <p:cNvSpPr>
            <a:spLocks noGrp="1"/>
          </p:cNvSpPr>
          <p:nvPr>
            <p:ph type="sldNum" sz="quarter" idx="12"/>
          </p:nvPr>
        </p:nvSpPr>
        <p:spPr/>
        <p:txBody>
          <a:bodyPr/>
          <a:lstStyle/>
          <a:p>
            <a:fld id="{98E13D42-0749-4454-8E67-0E94DE7B7A02}" type="slidenum">
              <a:rPr lang="en-GB" smtClean="0"/>
              <a:t>‹#›</a:t>
            </a:fld>
            <a:endParaRPr lang="en-GB"/>
          </a:p>
        </p:txBody>
      </p:sp>
    </p:spTree>
    <p:extLst>
      <p:ext uri="{BB962C8B-B14F-4D97-AF65-F5344CB8AC3E}">
        <p14:creationId xmlns:p14="http://schemas.microsoft.com/office/powerpoint/2010/main" val="37263722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DC8EC-6D15-C3F6-6794-043C9D17D6F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40A5B01-F9EE-41FD-4F65-83F3B050B5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0AB6073-F0BF-B1A3-48A6-714DC8CBF6FE}"/>
              </a:ext>
            </a:extLst>
          </p:cNvPr>
          <p:cNvSpPr>
            <a:spLocks noGrp="1"/>
          </p:cNvSpPr>
          <p:nvPr>
            <p:ph type="dt" sz="half" idx="10"/>
          </p:nvPr>
        </p:nvSpPr>
        <p:spPr/>
        <p:txBody>
          <a:bodyPr/>
          <a:lstStyle/>
          <a:p>
            <a:fld id="{B9B56D03-2334-4CAD-9F95-6F5487A7B301}" type="datetimeFigureOut">
              <a:rPr lang="en-GB" smtClean="0"/>
              <a:t>18/03/2026</a:t>
            </a:fld>
            <a:endParaRPr lang="en-GB"/>
          </a:p>
        </p:txBody>
      </p:sp>
      <p:sp>
        <p:nvSpPr>
          <p:cNvPr id="5" name="Footer Placeholder 4">
            <a:extLst>
              <a:ext uri="{FF2B5EF4-FFF2-40B4-BE49-F238E27FC236}">
                <a16:creationId xmlns:a16="http://schemas.microsoft.com/office/drawing/2014/main" id="{F36C2D32-DAF2-B739-D1CF-865B7F55E07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E272FD-C666-FE24-E42F-D68FF87349DD}"/>
              </a:ext>
            </a:extLst>
          </p:cNvPr>
          <p:cNvSpPr>
            <a:spLocks noGrp="1"/>
          </p:cNvSpPr>
          <p:nvPr>
            <p:ph type="sldNum" sz="quarter" idx="12"/>
          </p:nvPr>
        </p:nvSpPr>
        <p:spPr/>
        <p:txBody>
          <a:bodyPr/>
          <a:lstStyle/>
          <a:p>
            <a:fld id="{98E13D42-0749-4454-8E67-0E94DE7B7A02}" type="slidenum">
              <a:rPr lang="en-GB" smtClean="0"/>
              <a:t>‹#›</a:t>
            </a:fld>
            <a:endParaRPr lang="en-GB"/>
          </a:p>
        </p:txBody>
      </p:sp>
    </p:spTree>
    <p:extLst>
      <p:ext uri="{BB962C8B-B14F-4D97-AF65-F5344CB8AC3E}">
        <p14:creationId xmlns:p14="http://schemas.microsoft.com/office/powerpoint/2010/main" val="31538437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4857-D2F5-19C9-8971-71938B2387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55DA88A-B794-89DF-12B4-296190BFED0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2BFAD6-602D-8B73-1751-33AF98B09862}"/>
              </a:ext>
            </a:extLst>
          </p:cNvPr>
          <p:cNvSpPr>
            <a:spLocks noGrp="1"/>
          </p:cNvSpPr>
          <p:nvPr>
            <p:ph type="dt" sz="half" idx="10"/>
          </p:nvPr>
        </p:nvSpPr>
        <p:spPr/>
        <p:txBody>
          <a:bodyPr/>
          <a:lstStyle/>
          <a:p>
            <a:fld id="{B9B56D03-2334-4CAD-9F95-6F5487A7B301}" type="datetimeFigureOut">
              <a:rPr lang="en-GB" smtClean="0"/>
              <a:t>18/03/2026</a:t>
            </a:fld>
            <a:endParaRPr lang="en-GB"/>
          </a:p>
        </p:txBody>
      </p:sp>
      <p:sp>
        <p:nvSpPr>
          <p:cNvPr id="5" name="Footer Placeholder 4">
            <a:extLst>
              <a:ext uri="{FF2B5EF4-FFF2-40B4-BE49-F238E27FC236}">
                <a16:creationId xmlns:a16="http://schemas.microsoft.com/office/drawing/2014/main" id="{5D705825-1231-E45E-6F84-6DFB41EF92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0B597C-59E8-3877-2945-BD161752F437}"/>
              </a:ext>
            </a:extLst>
          </p:cNvPr>
          <p:cNvSpPr>
            <a:spLocks noGrp="1"/>
          </p:cNvSpPr>
          <p:nvPr>
            <p:ph type="sldNum" sz="quarter" idx="12"/>
          </p:nvPr>
        </p:nvSpPr>
        <p:spPr/>
        <p:txBody>
          <a:bodyPr/>
          <a:lstStyle/>
          <a:p>
            <a:fld id="{98E13D42-0749-4454-8E67-0E94DE7B7A02}" type="slidenum">
              <a:rPr lang="en-GB" smtClean="0"/>
              <a:t>‹#›</a:t>
            </a:fld>
            <a:endParaRPr lang="en-GB"/>
          </a:p>
        </p:txBody>
      </p:sp>
    </p:spTree>
    <p:extLst>
      <p:ext uri="{BB962C8B-B14F-4D97-AF65-F5344CB8AC3E}">
        <p14:creationId xmlns:p14="http://schemas.microsoft.com/office/powerpoint/2010/main" val="3843836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C84FB-674F-DC2D-1222-6BD5273A06D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61AB22-E6EB-3EBA-ACFC-801D98EFFA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7D473B1-617F-B23F-16E6-AA8BC7273B9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97A135B-1461-0E84-4AC4-39EF37F042B6}"/>
              </a:ext>
            </a:extLst>
          </p:cNvPr>
          <p:cNvSpPr>
            <a:spLocks noGrp="1"/>
          </p:cNvSpPr>
          <p:nvPr>
            <p:ph type="dt" sz="half" idx="10"/>
          </p:nvPr>
        </p:nvSpPr>
        <p:spPr/>
        <p:txBody>
          <a:bodyPr/>
          <a:lstStyle/>
          <a:p>
            <a:fld id="{B9B56D03-2334-4CAD-9F95-6F5487A7B301}" type="datetimeFigureOut">
              <a:rPr lang="en-GB" smtClean="0"/>
              <a:t>18/03/2026</a:t>
            </a:fld>
            <a:endParaRPr lang="en-GB"/>
          </a:p>
        </p:txBody>
      </p:sp>
      <p:sp>
        <p:nvSpPr>
          <p:cNvPr id="6" name="Footer Placeholder 5">
            <a:extLst>
              <a:ext uri="{FF2B5EF4-FFF2-40B4-BE49-F238E27FC236}">
                <a16:creationId xmlns:a16="http://schemas.microsoft.com/office/drawing/2014/main" id="{ED82CA23-A8AD-FB16-7270-94FE71ABAC8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107EC3-B462-6A24-6EBB-34C4DA0B036D}"/>
              </a:ext>
            </a:extLst>
          </p:cNvPr>
          <p:cNvSpPr>
            <a:spLocks noGrp="1"/>
          </p:cNvSpPr>
          <p:nvPr>
            <p:ph type="sldNum" sz="quarter" idx="12"/>
          </p:nvPr>
        </p:nvSpPr>
        <p:spPr/>
        <p:txBody>
          <a:bodyPr/>
          <a:lstStyle/>
          <a:p>
            <a:fld id="{98E13D42-0749-4454-8E67-0E94DE7B7A02}" type="slidenum">
              <a:rPr lang="en-GB" smtClean="0"/>
              <a:t>‹#›</a:t>
            </a:fld>
            <a:endParaRPr lang="en-GB"/>
          </a:p>
        </p:txBody>
      </p:sp>
    </p:spTree>
    <p:extLst>
      <p:ext uri="{BB962C8B-B14F-4D97-AF65-F5344CB8AC3E}">
        <p14:creationId xmlns:p14="http://schemas.microsoft.com/office/powerpoint/2010/main" val="32276898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336C9-BF1E-9F9C-0542-3314969BB34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39DC81E-03DF-7227-D905-0ED4D13385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07C0735-8E8D-4200-73CC-7E0A53D397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CAFE500-1A42-A136-9A3F-1D4801F80E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18C03F-56BA-9D15-C89A-E85B95614D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A38C006-0CDB-12B4-D28C-C3075ABD74FE}"/>
              </a:ext>
            </a:extLst>
          </p:cNvPr>
          <p:cNvSpPr>
            <a:spLocks noGrp="1"/>
          </p:cNvSpPr>
          <p:nvPr>
            <p:ph type="dt" sz="half" idx="10"/>
          </p:nvPr>
        </p:nvSpPr>
        <p:spPr/>
        <p:txBody>
          <a:bodyPr/>
          <a:lstStyle/>
          <a:p>
            <a:fld id="{B9B56D03-2334-4CAD-9F95-6F5487A7B301}" type="datetimeFigureOut">
              <a:rPr lang="en-GB" smtClean="0"/>
              <a:t>18/03/2026</a:t>
            </a:fld>
            <a:endParaRPr lang="en-GB"/>
          </a:p>
        </p:txBody>
      </p:sp>
      <p:sp>
        <p:nvSpPr>
          <p:cNvPr id="8" name="Footer Placeholder 7">
            <a:extLst>
              <a:ext uri="{FF2B5EF4-FFF2-40B4-BE49-F238E27FC236}">
                <a16:creationId xmlns:a16="http://schemas.microsoft.com/office/drawing/2014/main" id="{B5F0659F-ADC1-3A24-00AE-1A6C5F41CB6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B60241D-A1AF-15AE-E93E-CFA1B93B3185}"/>
              </a:ext>
            </a:extLst>
          </p:cNvPr>
          <p:cNvSpPr>
            <a:spLocks noGrp="1"/>
          </p:cNvSpPr>
          <p:nvPr>
            <p:ph type="sldNum" sz="quarter" idx="12"/>
          </p:nvPr>
        </p:nvSpPr>
        <p:spPr/>
        <p:txBody>
          <a:bodyPr/>
          <a:lstStyle/>
          <a:p>
            <a:fld id="{98E13D42-0749-4454-8E67-0E94DE7B7A02}" type="slidenum">
              <a:rPr lang="en-GB" smtClean="0"/>
              <a:t>‹#›</a:t>
            </a:fld>
            <a:endParaRPr lang="en-GB"/>
          </a:p>
        </p:txBody>
      </p:sp>
    </p:spTree>
    <p:extLst>
      <p:ext uri="{BB962C8B-B14F-4D97-AF65-F5344CB8AC3E}">
        <p14:creationId xmlns:p14="http://schemas.microsoft.com/office/powerpoint/2010/main" val="11147668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F3245-8CB2-D63C-DAA9-B78A89F5671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134C8B5-B7AF-E719-73B0-C08CE330DFAE}"/>
              </a:ext>
            </a:extLst>
          </p:cNvPr>
          <p:cNvSpPr>
            <a:spLocks noGrp="1"/>
          </p:cNvSpPr>
          <p:nvPr>
            <p:ph type="dt" sz="half" idx="10"/>
          </p:nvPr>
        </p:nvSpPr>
        <p:spPr/>
        <p:txBody>
          <a:bodyPr/>
          <a:lstStyle/>
          <a:p>
            <a:fld id="{B9B56D03-2334-4CAD-9F95-6F5487A7B301}" type="datetimeFigureOut">
              <a:rPr lang="en-GB" smtClean="0"/>
              <a:t>18/03/2026</a:t>
            </a:fld>
            <a:endParaRPr lang="en-GB"/>
          </a:p>
        </p:txBody>
      </p:sp>
      <p:sp>
        <p:nvSpPr>
          <p:cNvPr id="4" name="Footer Placeholder 3">
            <a:extLst>
              <a:ext uri="{FF2B5EF4-FFF2-40B4-BE49-F238E27FC236}">
                <a16:creationId xmlns:a16="http://schemas.microsoft.com/office/drawing/2014/main" id="{635EF2F5-F1E1-8F0B-2DB2-0C7B500A239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92A3C27-90D1-CC25-51DB-AF643AEA46BB}"/>
              </a:ext>
            </a:extLst>
          </p:cNvPr>
          <p:cNvSpPr>
            <a:spLocks noGrp="1"/>
          </p:cNvSpPr>
          <p:nvPr>
            <p:ph type="sldNum" sz="quarter" idx="12"/>
          </p:nvPr>
        </p:nvSpPr>
        <p:spPr/>
        <p:txBody>
          <a:bodyPr/>
          <a:lstStyle/>
          <a:p>
            <a:fld id="{98E13D42-0749-4454-8E67-0E94DE7B7A02}" type="slidenum">
              <a:rPr lang="en-GB" smtClean="0"/>
              <a:t>‹#›</a:t>
            </a:fld>
            <a:endParaRPr lang="en-GB"/>
          </a:p>
        </p:txBody>
      </p:sp>
    </p:spTree>
    <p:extLst>
      <p:ext uri="{BB962C8B-B14F-4D97-AF65-F5344CB8AC3E}">
        <p14:creationId xmlns:p14="http://schemas.microsoft.com/office/powerpoint/2010/main" val="20450886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AB0A40-242A-5640-67F3-B71B3386B97F}"/>
              </a:ext>
            </a:extLst>
          </p:cNvPr>
          <p:cNvSpPr>
            <a:spLocks noGrp="1"/>
          </p:cNvSpPr>
          <p:nvPr>
            <p:ph type="dt" sz="half" idx="10"/>
          </p:nvPr>
        </p:nvSpPr>
        <p:spPr/>
        <p:txBody>
          <a:bodyPr/>
          <a:lstStyle/>
          <a:p>
            <a:fld id="{B9B56D03-2334-4CAD-9F95-6F5487A7B301}" type="datetimeFigureOut">
              <a:rPr lang="en-GB" smtClean="0"/>
              <a:t>18/03/2026</a:t>
            </a:fld>
            <a:endParaRPr lang="en-GB"/>
          </a:p>
        </p:txBody>
      </p:sp>
      <p:sp>
        <p:nvSpPr>
          <p:cNvPr id="3" name="Footer Placeholder 2">
            <a:extLst>
              <a:ext uri="{FF2B5EF4-FFF2-40B4-BE49-F238E27FC236}">
                <a16:creationId xmlns:a16="http://schemas.microsoft.com/office/drawing/2014/main" id="{DF18732D-6FD9-201A-E1AC-8AD0D2F76A6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A447A29-2405-48DE-8BE3-D4C9EB8C4123}"/>
              </a:ext>
            </a:extLst>
          </p:cNvPr>
          <p:cNvSpPr>
            <a:spLocks noGrp="1"/>
          </p:cNvSpPr>
          <p:nvPr>
            <p:ph type="sldNum" sz="quarter" idx="12"/>
          </p:nvPr>
        </p:nvSpPr>
        <p:spPr/>
        <p:txBody>
          <a:bodyPr/>
          <a:lstStyle/>
          <a:p>
            <a:fld id="{98E13D42-0749-4454-8E67-0E94DE7B7A02}" type="slidenum">
              <a:rPr lang="en-GB" smtClean="0"/>
              <a:t>‹#›</a:t>
            </a:fld>
            <a:endParaRPr lang="en-GB"/>
          </a:p>
        </p:txBody>
      </p:sp>
    </p:spTree>
    <p:extLst>
      <p:ext uri="{BB962C8B-B14F-4D97-AF65-F5344CB8AC3E}">
        <p14:creationId xmlns:p14="http://schemas.microsoft.com/office/powerpoint/2010/main" val="25371279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33AA8-7294-CD56-980B-B4764C047A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785A42C-B86A-EFCE-0CAA-DFED983831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967DD5B-80FD-DA7B-FD99-A2512D4174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E85611-8B5D-D9BA-A6A1-74A08F568CFF}"/>
              </a:ext>
            </a:extLst>
          </p:cNvPr>
          <p:cNvSpPr>
            <a:spLocks noGrp="1"/>
          </p:cNvSpPr>
          <p:nvPr>
            <p:ph type="dt" sz="half" idx="10"/>
          </p:nvPr>
        </p:nvSpPr>
        <p:spPr/>
        <p:txBody>
          <a:bodyPr/>
          <a:lstStyle/>
          <a:p>
            <a:fld id="{B9B56D03-2334-4CAD-9F95-6F5487A7B301}" type="datetimeFigureOut">
              <a:rPr lang="en-GB" smtClean="0"/>
              <a:t>18/03/2026</a:t>
            </a:fld>
            <a:endParaRPr lang="en-GB"/>
          </a:p>
        </p:txBody>
      </p:sp>
      <p:sp>
        <p:nvSpPr>
          <p:cNvPr id="6" name="Footer Placeholder 5">
            <a:extLst>
              <a:ext uri="{FF2B5EF4-FFF2-40B4-BE49-F238E27FC236}">
                <a16:creationId xmlns:a16="http://schemas.microsoft.com/office/drawing/2014/main" id="{F67D06F0-A9CF-6209-B4D9-932FECD807B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03AB091-864B-825F-ED2E-E0284AFBFE1D}"/>
              </a:ext>
            </a:extLst>
          </p:cNvPr>
          <p:cNvSpPr>
            <a:spLocks noGrp="1"/>
          </p:cNvSpPr>
          <p:nvPr>
            <p:ph type="sldNum" sz="quarter" idx="12"/>
          </p:nvPr>
        </p:nvSpPr>
        <p:spPr/>
        <p:txBody>
          <a:bodyPr/>
          <a:lstStyle/>
          <a:p>
            <a:fld id="{98E13D42-0749-4454-8E67-0E94DE7B7A02}" type="slidenum">
              <a:rPr lang="en-GB" smtClean="0"/>
              <a:t>‹#›</a:t>
            </a:fld>
            <a:endParaRPr lang="en-GB"/>
          </a:p>
        </p:txBody>
      </p:sp>
    </p:spTree>
    <p:extLst>
      <p:ext uri="{BB962C8B-B14F-4D97-AF65-F5344CB8AC3E}">
        <p14:creationId xmlns:p14="http://schemas.microsoft.com/office/powerpoint/2010/main" val="26600782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0A05D-3DDE-403B-E1EA-A56EB2DF97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A0B7D01-65CA-D616-8FAA-6ABE5182F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B9890FA-BF12-B987-C1DC-E8BCA04199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F00244-73E0-49A4-633B-391156234243}"/>
              </a:ext>
            </a:extLst>
          </p:cNvPr>
          <p:cNvSpPr>
            <a:spLocks noGrp="1"/>
          </p:cNvSpPr>
          <p:nvPr>
            <p:ph type="dt" sz="half" idx="10"/>
          </p:nvPr>
        </p:nvSpPr>
        <p:spPr/>
        <p:txBody>
          <a:bodyPr/>
          <a:lstStyle/>
          <a:p>
            <a:fld id="{B9B56D03-2334-4CAD-9F95-6F5487A7B301}" type="datetimeFigureOut">
              <a:rPr lang="en-GB" smtClean="0"/>
              <a:t>18/03/2026</a:t>
            </a:fld>
            <a:endParaRPr lang="en-GB"/>
          </a:p>
        </p:txBody>
      </p:sp>
      <p:sp>
        <p:nvSpPr>
          <p:cNvPr id="6" name="Footer Placeholder 5">
            <a:extLst>
              <a:ext uri="{FF2B5EF4-FFF2-40B4-BE49-F238E27FC236}">
                <a16:creationId xmlns:a16="http://schemas.microsoft.com/office/drawing/2014/main" id="{8D37B7BF-44E5-EF7D-C94C-FD9CBA434D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29E8C26-57D9-DD2E-AEF5-460F2407EB1D}"/>
              </a:ext>
            </a:extLst>
          </p:cNvPr>
          <p:cNvSpPr>
            <a:spLocks noGrp="1"/>
          </p:cNvSpPr>
          <p:nvPr>
            <p:ph type="sldNum" sz="quarter" idx="12"/>
          </p:nvPr>
        </p:nvSpPr>
        <p:spPr/>
        <p:txBody>
          <a:bodyPr/>
          <a:lstStyle/>
          <a:p>
            <a:fld id="{98E13D42-0749-4454-8E67-0E94DE7B7A02}" type="slidenum">
              <a:rPr lang="en-GB" smtClean="0"/>
              <a:t>‹#›</a:t>
            </a:fld>
            <a:endParaRPr lang="en-GB"/>
          </a:p>
        </p:txBody>
      </p:sp>
    </p:spTree>
    <p:extLst>
      <p:ext uri="{BB962C8B-B14F-4D97-AF65-F5344CB8AC3E}">
        <p14:creationId xmlns:p14="http://schemas.microsoft.com/office/powerpoint/2010/main" val="19888654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E1257-C127-1270-99EF-7484CBE47F7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544D3A6-6726-43F0-DE60-48A2B04842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F1F6111-E5E7-E300-4805-7750F06A6610}"/>
              </a:ext>
            </a:extLst>
          </p:cNvPr>
          <p:cNvSpPr>
            <a:spLocks noGrp="1"/>
          </p:cNvSpPr>
          <p:nvPr>
            <p:ph type="dt" sz="half" idx="10"/>
          </p:nvPr>
        </p:nvSpPr>
        <p:spPr/>
        <p:txBody>
          <a:bodyPr/>
          <a:lstStyle/>
          <a:p>
            <a:fld id="{B9B56D03-2334-4CAD-9F95-6F5487A7B301}" type="datetimeFigureOut">
              <a:rPr lang="en-GB" smtClean="0"/>
              <a:t>18/03/2026</a:t>
            </a:fld>
            <a:endParaRPr lang="en-GB"/>
          </a:p>
        </p:txBody>
      </p:sp>
      <p:sp>
        <p:nvSpPr>
          <p:cNvPr id="5" name="Footer Placeholder 4">
            <a:extLst>
              <a:ext uri="{FF2B5EF4-FFF2-40B4-BE49-F238E27FC236}">
                <a16:creationId xmlns:a16="http://schemas.microsoft.com/office/drawing/2014/main" id="{B9C588D3-B189-7852-E33F-23AA0E6C3C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FAABBC8-9230-B4A4-2107-422F4CC25627}"/>
              </a:ext>
            </a:extLst>
          </p:cNvPr>
          <p:cNvSpPr>
            <a:spLocks noGrp="1"/>
          </p:cNvSpPr>
          <p:nvPr>
            <p:ph type="sldNum" sz="quarter" idx="12"/>
          </p:nvPr>
        </p:nvSpPr>
        <p:spPr/>
        <p:txBody>
          <a:bodyPr/>
          <a:lstStyle/>
          <a:p>
            <a:fld id="{98E13D42-0749-4454-8E67-0E94DE7B7A02}" type="slidenum">
              <a:rPr lang="en-GB" smtClean="0"/>
              <a:t>‹#›</a:t>
            </a:fld>
            <a:endParaRPr lang="en-GB"/>
          </a:p>
        </p:txBody>
      </p:sp>
    </p:spTree>
    <p:extLst>
      <p:ext uri="{BB962C8B-B14F-4D97-AF65-F5344CB8AC3E}">
        <p14:creationId xmlns:p14="http://schemas.microsoft.com/office/powerpoint/2010/main" val="569852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263BFF-7399-3E1F-6F2C-1E1F198F724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3BF664B-A6B3-1DB7-96BF-49120321D3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1649A15-ACC5-5CA8-72EC-C5159B4DE161}"/>
              </a:ext>
            </a:extLst>
          </p:cNvPr>
          <p:cNvSpPr>
            <a:spLocks noGrp="1"/>
          </p:cNvSpPr>
          <p:nvPr>
            <p:ph type="dt" sz="half" idx="10"/>
          </p:nvPr>
        </p:nvSpPr>
        <p:spPr/>
        <p:txBody>
          <a:bodyPr/>
          <a:lstStyle/>
          <a:p>
            <a:fld id="{B9B56D03-2334-4CAD-9F95-6F5487A7B301}" type="datetimeFigureOut">
              <a:rPr lang="en-GB" smtClean="0"/>
              <a:t>18/03/2026</a:t>
            </a:fld>
            <a:endParaRPr lang="en-GB"/>
          </a:p>
        </p:txBody>
      </p:sp>
      <p:sp>
        <p:nvSpPr>
          <p:cNvPr id="5" name="Footer Placeholder 4">
            <a:extLst>
              <a:ext uri="{FF2B5EF4-FFF2-40B4-BE49-F238E27FC236}">
                <a16:creationId xmlns:a16="http://schemas.microsoft.com/office/drawing/2014/main" id="{280CE7B2-12AA-82AE-C68A-3F1EED22E78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46EB2B-5489-7BBC-2B89-F81B282A7EAE}"/>
              </a:ext>
            </a:extLst>
          </p:cNvPr>
          <p:cNvSpPr>
            <a:spLocks noGrp="1"/>
          </p:cNvSpPr>
          <p:nvPr>
            <p:ph type="sldNum" sz="quarter" idx="12"/>
          </p:nvPr>
        </p:nvSpPr>
        <p:spPr/>
        <p:txBody>
          <a:bodyPr/>
          <a:lstStyle/>
          <a:p>
            <a:fld id="{98E13D42-0749-4454-8E67-0E94DE7B7A02}" type="slidenum">
              <a:rPr lang="en-GB" smtClean="0"/>
              <a:t>‹#›</a:t>
            </a:fld>
            <a:endParaRPr lang="en-GB"/>
          </a:p>
        </p:txBody>
      </p:sp>
    </p:spTree>
    <p:extLst>
      <p:ext uri="{BB962C8B-B14F-4D97-AF65-F5344CB8AC3E}">
        <p14:creationId xmlns:p14="http://schemas.microsoft.com/office/powerpoint/2010/main" val="681306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B888B5-E9AA-A653-590C-CB0BF1B857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C170CDDD-1ADC-C5E4-B628-A29E9D30F5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CED173C-6430-4E59-3903-4D600DEE13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D1A689F-2170-4160-863E-D0487859C160}" type="datetimeFigureOut">
              <a:rPr lang="en-GB" smtClean="0"/>
              <a:t>18/03/2026</a:t>
            </a:fld>
            <a:endParaRPr lang="en-GB"/>
          </a:p>
        </p:txBody>
      </p:sp>
      <p:sp>
        <p:nvSpPr>
          <p:cNvPr id="5" name="Footer Placeholder 4">
            <a:extLst>
              <a:ext uri="{FF2B5EF4-FFF2-40B4-BE49-F238E27FC236}">
                <a16:creationId xmlns:a16="http://schemas.microsoft.com/office/drawing/2014/main" id="{BCB5C71B-4117-4ADE-00A7-0D6543A688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5C346E1-95D6-1E75-3148-498001579A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A188A1E-308E-4610-AC5C-78B2197AD760}" type="slidenum">
              <a:rPr lang="en-GB" smtClean="0"/>
              <a:t>‹#›</a:t>
            </a:fld>
            <a:endParaRPr lang="en-GB"/>
          </a:p>
        </p:txBody>
      </p:sp>
    </p:spTree>
    <p:extLst>
      <p:ext uri="{BB962C8B-B14F-4D97-AF65-F5344CB8AC3E}">
        <p14:creationId xmlns:p14="http://schemas.microsoft.com/office/powerpoint/2010/main" val="29606988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31F84AF1-0702-4EF9-813A-2BB361D138CF}"/>
              </a:ext>
            </a:extLst>
          </p:cNvPr>
          <p:cNvSpPr/>
          <p:nvPr userDrawn="1"/>
        </p:nvSpPr>
        <p:spPr>
          <a:xfrm>
            <a:off x="11524891" y="6356349"/>
            <a:ext cx="475890" cy="682806"/>
          </a:xfrm>
          <a:prstGeom prst="roundRect">
            <a:avLst/>
          </a:pr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a:extLst>
              <a:ext uri="{FF2B5EF4-FFF2-40B4-BE49-F238E27FC236}">
                <a16:creationId xmlns:a16="http://schemas.microsoft.com/office/drawing/2014/main" id="{A2D1E01E-7A71-4DCC-B6D0-3CB0B9956D74}"/>
              </a:ext>
            </a:extLst>
          </p:cNvPr>
          <p:cNvSpPr>
            <a:spLocks noGrp="1"/>
          </p:cNvSpPr>
          <p:nvPr>
            <p:ph type="title"/>
          </p:nvPr>
        </p:nvSpPr>
        <p:spPr>
          <a:xfrm>
            <a:off x="838200" y="365125"/>
            <a:ext cx="9358223"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60E52C-EF14-4C0E-A81C-450249A6B7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2ADC1E-D8D2-4584-B53B-A7A901FFF1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4C0929-79B8-456B-90A3-D74C5E125E35}" type="datetime1">
              <a:rPr lang="en-GB" smtClean="0"/>
              <a:t>18/03/2026</a:t>
            </a:fld>
            <a:endParaRPr lang="en-GB"/>
          </a:p>
        </p:txBody>
      </p:sp>
      <p:sp>
        <p:nvSpPr>
          <p:cNvPr id="5" name="Footer Placeholder 4">
            <a:extLst>
              <a:ext uri="{FF2B5EF4-FFF2-40B4-BE49-F238E27FC236}">
                <a16:creationId xmlns:a16="http://schemas.microsoft.com/office/drawing/2014/main" id="{D0B93FF6-EAEF-4B43-A31B-64728A3470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2EC5121-16DA-467F-8007-37B0D1B44EDB}"/>
              </a:ext>
            </a:extLst>
          </p:cNvPr>
          <p:cNvSpPr>
            <a:spLocks noGrp="1"/>
          </p:cNvSpPr>
          <p:nvPr>
            <p:ph type="sldNum" sz="quarter" idx="4"/>
          </p:nvPr>
        </p:nvSpPr>
        <p:spPr>
          <a:xfrm>
            <a:off x="9257581" y="6356349"/>
            <a:ext cx="2743200" cy="365125"/>
          </a:xfrm>
          <a:prstGeom prst="rect">
            <a:avLst/>
          </a:prstGeom>
        </p:spPr>
        <p:txBody>
          <a:bodyPr vert="horz" lIns="91440" tIns="45720" rIns="91440" bIns="45720" rtlCol="0" anchor="ctr"/>
          <a:lstStyle>
            <a:lvl1pPr algn="r">
              <a:defRPr sz="2000" b="1">
                <a:solidFill>
                  <a:schemeClr val="bg1"/>
                </a:solidFill>
              </a:defRPr>
            </a:lvl1pPr>
          </a:lstStyle>
          <a:p>
            <a:fld id="{507B77E4-D16E-4E80-BECE-B10ACE50DA11}" type="slidenum">
              <a:rPr lang="en-GB" smtClean="0"/>
              <a:pPr/>
              <a:t>‹#›</a:t>
            </a:fld>
            <a:endParaRPr lang="en-GB"/>
          </a:p>
        </p:txBody>
      </p:sp>
      <p:pic>
        <p:nvPicPr>
          <p:cNvPr id="8" name="Picture 7">
            <a:extLst>
              <a:ext uri="{FF2B5EF4-FFF2-40B4-BE49-F238E27FC236}">
                <a16:creationId xmlns:a16="http://schemas.microsoft.com/office/drawing/2014/main" id="{609BCE69-8B30-40F4-94AB-4CC3EEFA68C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351698" y="210500"/>
            <a:ext cx="1576002" cy="1031771"/>
          </a:xfrm>
          <a:prstGeom prst="rect">
            <a:avLst/>
          </a:prstGeom>
        </p:spPr>
      </p:pic>
      <p:sp>
        <p:nvSpPr>
          <p:cNvPr id="10" name="Rectangle 9">
            <a:extLst>
              <a:ext uri="{FF2B5EF4-FFF2-40B4-BE49-F238E27FC236}">
                <a16:creationId xmlns:a16="http://schemas.microsoft.com/office/drawing/2014/main" id="{B9EC2818-4AB5-4BDB-AC2E-6A1E033CFD59}"/>
              </a:ext>
            </a:extLst>
          </p:cNvPr>
          <p:cNvSpPr/>
          <p:nvPr userDrawn="1"/>
        </p:nvSpPr>
        <p:spPr>
          <a:xfrm>
            <a:off x="-63260" y="-74313"/>
            <a:ext cx="444260" cy="71685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834321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3600" b="0" kern="1200">
          <a:solidFill>
            <a:srgbClr val="0072BC"/>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2">
              <a:lumMod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B66D39-F0CC-1836-A36A-985A95D8A1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3B23168-0345-9A0C-A8E6-2087C0F5A0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70AD6B-BA36-7724-7062-8CD80F69C4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9B56D03-2334-4CAD-9F95-6F5487A7B301}" type="datetimeFigureOut">
              <a:rPr lang="en-GB" smtClean="0"/>
              <a:t>18/03/2026</a:t>
            </a:fld>
            <a:endParaRPr lang="en-GB"/>
          </a:p>
        </p:txBody>
      </p:sp>
      <p:sp>
        <p:nvSpPr>
          <p:cNvPr id="5" name="Footer Placeholder 4">
            <a:extLst>
              <a:ext uri="{FF2B5EF4-FFF2-40B4-BE49-F238E27FC236}">
                <a16:creationId xmlns:a16="http://schemas.microsoft.com/office/drawing/2014/main" id="{9E084DF2-B012-9552-8079-30141B8018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7E3A697-6662-5715-4577-C29BC3E769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8E13D42-0749-4454-8E67-0E94DE7B7A02}" type="slidenum">
              <a:rPr lang="en-GB" smtClean="0"/>
              <a:t>‹#›</a:t>
            </a:fld>
            <a:endParaRPr lang="en-GB"/>
          </a:p>
        </p:txBody>
      </p:sp>
    </p:spTree>
    <p:extLst>
      <p:ext uri="{BB962C8B-B14F-4D97-AF65-F5344CB8AC3E}">
        <p14:creationId xmlns:p14="http://schemas.microsoft.com/office/powerpoint/2010/main" val="31214386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svg"/><Relationship Id="rId18" Type="http://schemas.openxmlformats.org/officeDocument/2006/relationships/image" Target="../media/image14.png"/><Relationship Id="rId3" Type="http://schemas.openxmlformats.org/officeDocument/2006/relationships/diagramLayout" Target="../diagrams/layout1.xml"/><Relationship Id="rId21" Type="http://schemas.openxmlformats.org/officeDocument/2006/relationships/image" Target="../media/image17.svg"/><Relationship Id="rId7" Type="http://schemas.openxmlformats.org/officeDocument/2006/relationships/image" Target="../media/image3.png"/><Relationship Id="rId12" Type="http://schemas.openxmlformats.org/officeDocument/2006/relationships/image" Target="../media/image8.png"/><Relationship Id="rId17" Type="http://schemas.openxmlformats.org/officeDocument/2006/relationships/image" Target="../media/image13.svg"/><Relationship Id="rId2" Type="http://schemas.openxmlformats.org/officeDocument/2006/relationships/diagramData" Target="../diagrams/data1.xml"/><Relationship Id="rId16" Type="http://schemas.openxmlformats.org/officeDocument/2006/relationships/image" Target="../media/image12.png"/><Relationship Id="rId20" Type="http://schemas.openxmlformats.org/officeDocument/2006/relationships/image" Target="../media/image16.png"/><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7.svg"/><Relationship Id="rId5" Type="http://schemas.openxmlformats.org/officeDocument/2006/relationships/diagramColors" Target="../diagrams/colors1.xml"/><Relationship Id="rId15" Type="http://schemas.openxmlformats.org/officeDocument/2006/relationships/image" Target="../media/image11.svg"/><Relationship Id="rId10" Type="http://schemas.openxmlformats.org/officeDocument/2006/relationships/image" Target="../media/image6.png"/><Relationship Id="rId19" Type="http://schemas.openxmlformats.org/officeDocument/2006/relationships/image" Target="../media/image15.svg"/><Relationship Id="rId4" Type="http://schemas.openxmlformats.org/officeDocument/2006/relationships/diagramQuickStyle" Target="../diagrams/quickStyle1.xml"/><Relationship Id="rId9" Type="http://schemas.openxmlformats.org/officeDocument/2006/relationships/image" Target="../media/image5.svg"/><Relationship Id="rId1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microsoft.com/office/2014/relationships/chartEx" Target="../charts/chartEx1.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microsoft.com/office/2014/relationships/chartEx" Target="../charts/chartEx2.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hyperlink" Target="https://gbr01.safelinks.protection.outlook.com/?url=https%3A%2F%2Flscthub.co.uk%2F&amp;data=05%7C02%7Csamantha.wallace9%40nhs.net%7C9edd9a667cb642df8b7008de7aaaabf2%7C37c354b285b047f5b22207b48d774ee3%7C0%7C0%7C639083070669491281%7CUnknown%7CTWFpbGZsb3d8eyJFbXB0eU1hcGkiOnRydWUsIlYiOiIwLjAuMDAwMCIsIlAiOiJXaW4zMiIsIkFOIjoiTWFpbCIsIldUIjoyfQ%3D%3D%7C0%7C%7C%7C&amp;sdata=0L0aAESA%2BqI1hk6cDNbmkl8w%2Bj8%2BdjQz00euVHBz09k%3D&amp;reserved=0" TargetMode="External"/><Relationship Id="rId7" Type="http://schemas.openxmlformats.org/officeDocument/2006/relationships/hyperlink" Target="https://gbr01.safelinks.protection.outlook.com/?url=https%3A%2F%2Fmbpcc.health%2F&amp;data=05%7C02%7Csamantha.wallace9%40nhs.net%7C9edd9a667cb642df8b7008de7aaaabf2%7C37c354b285b047f5b22207b48d774ee3%7C0%7C0%7C639083070669561246%7CUnknown%7CTWFpbGZsb3d8eyJFbXB0eU1hcGkiOnRydWUsIlYiOiIwLjAuMDAwMCIsIlAiOiJXaW4zMiIsIkFOIjoiTWFpbCIsIldUIjoyfQ%3D%3D%7C0%7C%7C%7C&amp;sdata=SiXBP%2Bbvbt6wRdSymyv7L6tfuIopPYEWVr1O6FtoRLE%3D&amp;reserved=0" TargetMode="External"/><Relationship Id="rId2" Type="http://schemas.openxmlformats.org/officeDocument/2006/relationships/hyperlink" Target="https://gbr01.safelinks.protection.outlook.com/?url=https%3A%2F%2Flscthub.co.uk%2F&amp;data=05%7C02%7Csamantha.wallace9%40nhs.net%7C9edd9a667cb642df8b7008de7aaaabf2%7C37c354b285b047f5b22207b48d774ee3%7C0%7C0%7C639083070669462794%7CUnknown%7CTWFpbGZsb3d8eyJFbXB0eU1hcGkiOnRydWUsIlYiOiIwLjAuMDAwMCIsIlAiOiJXaW4zMiIsIkFOIjoiTWFpbCIsIldUIjoyfQ%3D%3D%7C0%7C%7C%7C&amp;sdata=d3Pd5S4o4hGv2C%2B0p43xoZAS4Z4U6Q2GFwDH2jId464%3D&amp;reserved=0" TargetMode="External"/><Relationship Id="rId1" Type="http://schemas.openxmlformats.org/officeDocument/2006/relationships/slideLayout" Target="../slideLayouts/slideLayout2.xml"/><Relationship Id="rId6" Type="http://schemas.openxmlformats.org/officeDocument/2006/relationships/image" Target="cid:022fe713-1b40-4c09-9c5d-fc3a2457ae99" TargetMode="External"/><Relationship Id="rId5" Type="http://schemas.openxmlformats.org/officeDocument/2006/relationships/image" Target="../media/image21.png"/><Relationship Id="rId4" Type="http://schemas.openxmlformats.org/officeDocument/2006/relationships/hyperlink" Target="mailto:mbpcc.lscthub@nhs.net" TargetMode="External"/><Relationship Id="rId9" Type="http://schemas.openxmlformats.org/officeDocument/2006/relationships/image" Target="cid:24463dd3-c56a-43fd-a240-607def9c29ca"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facebook.com/LSCICB" TargetMode="External"/><Relationship Id="rId2" Type="http://schemas.openxmlformats.org/officeDocument/2006/relationships/hyperlink" Target="https://www.lancashireandsouthcumbria.icb.nhs.uk/" TargetMode="External"/><Relationship Id="rId1" Type="http://schemas.openxmlformats.org/officeDocument/2006/relationships/slideLayout" Target="../slideLayouts/slideLayout18.xml"/><Relationship Id="rId5" Type="http://schemas.openxmlformats.org/officeDocument/2006/relationships/image" Target="../media/image23.jpeg"/><Relationship Id="rId4" Type="http://schemas.openxmlformats.org/officeDocument/2006/relationships/hyperlink" Target="https://twitter.com/LSCIC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AE8EF-A4F7-410E-B20E-684EF53A94F9}"/>
              </a:ext>
            </a:extLst>
          </p:cNvPr>
          <p:cNvSpPr>
            <a:spLocks noGrp="1"/>
          </p:cNvSpPr>
          <p:nvPr>
            <p:ph type="ctrTitle"/>
          </p:nvPr>
        </p:nvSpPr>
        <p:spPr>
          <a:xfrm>
            <a:off x="1062306" y="1502616"/>
            <a:ext cx="10472467" cy="1890623"/>
          </a:xfrm>
        </p:spPr>
        <p:txBody>
          <a:bodyPr>
            <a:noAutofit/>
          </a:bodyPr>
          <a:lstStyle/>
          <a:p>
            <a:pPr algn="l">
              <a:lnSpc>
                <a:spcPct val="150000"/>
              </a:lnSpc>
              <a:spcBef>
                <a:spcPts val="2400"/>
              </a:spcBef>
              <a:spcAft>
                <a:spcPts val="2400"/>
              </a:spcAft>
            </a:pPr>
            <a:r>
              <a:rPr lang="en-US" sz="4000"/>
              <a:t>Local Enhanced Services (LES) update </a:t>
            </a:r>
            <a:endParaRPr lang="en-GB">
              <a:solidFill>
                <a:schemeClr val="tx1"/>
              </a:solidFill>
            </a:endParaRPr>
          </a:p>
        </p:txBody>
      </p:sp>
      <p:sp>
        <p:nvSpPr>
          <p:cNvPr id="3" name="Subtitle 2">
            <a:extLst>
              <a:ext uri="{FF2B5EF4-FFF2-40B4-BE49-F238E27FC236}">
                <a16:creationId xmlns:a16="http://schemas.microsoft.com/office/drawing/2014/main" id="{3E163376-754A-466A-BEE9-6F1763FB98C3}"/>
              </a:ext>
            </a:extLst>
          </p:cNvPr>
          <p:cNvSpPr>
            <a:spLocks noGrp="1"/>
          </p:cNvSpPr>
          <p:nvPr>
            <p:ph type="subTitle" idx="1"/>
          </p:nvPr>
        </p:nvSpPr>
        <p:spPr>
          <a:xfrm>
            <a:off x="1062306" y="3393239"/>
            <a:ext cx="10472467" cy="695325"/>
          </a:xfrm>
        </p:spPr>
        <p:txBody>
          <a:bodyPr>
            <a:normAutofit/>
          </a:bodyPr>
          <a:lstStyle/>
          <a:p>
            <a:pPr algn="l"/>
            <a:r>
              <a:rPr lang="en-US" sz="2000"/>
              <a:t>18</a:t>
            </a:r>
            <a:r>
              <a:rPr lang="en-US" sz="2000" baseline="30000"/>
              <a:t>th</a:t>
            </a:r>
            <a:r>
              <a:rPr lang="en-US" sz="2000"/>
              <a:t> March 2026</a:t>
            </a:r>
          </a:p>
        </p:txBody>
      </p:sp>
      <p:sp>
        <p:nvSpPr>
          <p:cNvPr id="4" name="Slide Number Placeholder 3">
            <a:extLst>
              <a:ext uri="{FF2B5EF4-FFF2-40B4-BE49-F238E27FC236}">
                <a16:creationId xmlns:a16="http://schemas.microsoft.com/office/drawing/2014/main" id="{CC00076B-3459-4DC5-9D1F-43231DD4437B}"/>
              </a:ext>
            </a:extLst>
          </p:cNvPr>
          <p:cNvSpPr>
            <a:spLocks noGrp="1"/>
          </p:cNvSpPr>
          <p:nvPr>
            <p:ph type="sldNum" sz="quarter" idx="12"/>
          </p:nvPr>
        </p:nvSpPr>
        <p:spPr>
          <a:xfrm>
            <a:off x="11534775" y="6356349"/>
            <a:ext cx="466006"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07B77E4-D16E-4E80-BECE-B10ACE50DA11}" type="slidenum">
              <a:rPr kumimoji="0" lang="en-GB" sz="2000" b="1"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a:t>
            </a:fld>
            <a:endParaRPr kumimoji="0" lang="en-GB" sz="2000" b="1"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7" name="Picture 6" descr="A purple and pink logo&#10;&#10;AI-generated content may be incorrect.">
            <a:extLst>
              <a:ext uri="{FF2B5EF4-FFF2-40B4-BE49-F238E27FC236}">
                <a16:creationId xmlns:a16="http://schemas.microsoft.com/office/drawing/2014/main" id="{BC38AE1B-CC02-78E1-D908-B783243E0B1C}"/>
              </a:ext>
            </a:extLst>
          </p:cNvPr>
          <p:cNvPicPr>
            <a:picLocks noChangeAspect="1"/>
          </p:cNvPicPr>
          <p:nvPr/>
        </p:nvPicPr>
        <p:blipFill>
          <a:blip r:embed="rId2">
            <a:extLst>
              <a:ext uri="{28A0092B-C50C-407E-A947-70E740481C1C}">
                <a14:useLocalDpi xmlns:a14="http://schemas.microsoft.com/office/drawing/2010/main" val="0"/>
              </a:ext>
            </a:extLst>
          </a:blip>
          <a:srcRect t="9104" b="11169"/>
          <a:stretch/>
        </p:blipFill>
        <p:spPr>
          <a:xfrm>
            <a:off x="3614708" y="5258533"/>
            <a:ext cx="4962583" cy="1318846"/>
          </a:xfrm>
          <a:prstGeom prst="rect">
            <a:avLst/>
          </a:prstGeom>
        </p:spPr>
      </p:pic>
    </p:spTree>
    <p:extLst>
      <p:ext uri="{BB962C8B-B14F-4D97-AF65-F5344CB8AC3E}">
        <p14:creationId xmlns:p14="http://schemas.microsoft.com/office/powerpoint/2010/main" val="2879475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D264B-3502-4BC8-95A8-50B16560B1F0}"/>
              </a:ext>
            </a:extLst>
          </p:cNvPr>
          <p:cNvSpPr>
            <a:spLocks noGrp="1"/>
          </p:cNvSpPr>
          <p:nvPr>
            <p:ph type="title"/>
          </p:nvPr>
        </p:nvSpPr>
        <p:spPr/>
        <p:txBody>
          <a:bodyPr/>
          <a:lstStyle/>
          <a:p>
            <a:r>
              <a:rPr lang="en-GB" b="1"/>
              <a:t>Welcome and Webinar Etiquette</a:t>
            </a:r>
            <a:endParaRPr lang="en-GB"/>
          </a:p>
        </p:txBody>
      </p:sp>
      <p:sp>
        <p:nvSpPr>
          <p:cNvPr id="3" name="Content Placeholder 2">
            <a:extLst>
              <a:ext uri="{FF2B5EF4-FFF2-40B4-BE49-F238E27FC236}">
                <a16:creationId xmlns:a16="http://schemas.microsoft.com/office/drawing/2014/main" id="{AA88B5E6-29CE-488C-94BF-3005F7F7387D}"/>
              </a:ext>
            </a:extLst>
          </p:cNvPr>
          <p:cNvSpPr>
            <a:spLocks noGrp="1"/>
          </p:cNvSpPr>
          <p:nvPr>
            <p:ph idx="1"/>
          </p:nvPr>
        </p:nvSpPr>
        <p:spPr/>
        <p:txBody>
          <a:bodyPr>
            <a:normAutofit fontScale="85000" lnSpcReduction="20000"/>
          </a:bodyPr>
          <a:lstStyle/>
          <a:p>
            <a:pPr marL="0" indent="0">
              <a:buNone/>
            </a:pPr>
            <a:r>
              <a:rPr lang="en-US"/>
              <a:t>• Thank you for joining today and for the continued delivery of Local Enhanced Services across Lancashire and South Cumbria.</a:t>
            </a:r>
          </a:p>
          <a:p>
            <a:pPr marL="0" indent="0">
              <a:buNone/>
            </a:pPr>
            <a:br>
              <a:rPr lang="en-US"/>
            </a:br>
            <a:r>
              <a:rPr lang="en-US"/>
              <a:t>• Today’s session will provide an update on the </a:t>
            </a:r>
            <a:r>
              <a:rPr lang="en-US" b="1"/>
              <a:t>2026/27 LES programme</a:t>
            </a:r>
            <a:r>
              <a:rPr lang="en-US"/>
              <a:t>, including service changes and funding arrangements.</a:t>
            </a:r>
          </a:p>
          <a:p>
            <a:pPr marL="0" indent="0">
              <a:buNone/>
            </a:pPr>
            <a:br>
              <a:rPr lang="en-US"/>
            </a:br>
            <a:r>
              <a:rPr lang="en-US"/>
              <a:t>• We will also reflect on </a:t>
            </a:r>
            <a:r>
              <a:rPr lang="en-US" b="1"/>
              <a:t>learning from the first year of the capitated LES model in 2025/26.</a:t>
            </a:r>
          </a:p>
          <a:p>
            <a:pPr marL="0" indent="0">
              <a:buNone/>
            </a:pPr>
            <a:br>
              <a:rPr lang="en-US"/>
            </a:br>
            <a:r>
              <a:rPr lang="en-US"/>
              <a:t>• We recognise practices have raised several queries regarding the 2025/26 Capitated LES End of Year position and we will address these today.</a:t>
            </a:r>
          </a:p>
          <a:p>
            <a:pPr marL="0" indent="0">
              <a:buNone/>
            </a:pPr>
            <a:endParaRPr lang="en-US"/>
          </a:p>
          <a:p>
            <a:pPr marL="0" indent="0">
              <a:buNone/>
            </a:pPr>
            <a:r>
              <a:rPr lang="en-US"/>
              <a:t>• Please ensure that all contributions remain professional and respectful. </a:t>
            </a:r>
          </a:p>
          <a:p>
            <a:pPr marL="0" indent="0">
              <a:buNone/>
            </a:pPr>
            <a:br>
              <a:rPr lang="en-US"/>
            </a:br>
            <a:r>
              <a:rPr lang="en-US"/>
              <a:t>• Please use the chat function during the webinar to raise questions.</a:t>
            </a:r>
          </a:p>
          <a:p>
            <a:pPr marL="0" indent="0">
              <a:buNone/>
            </a:pPr>
            <a:endParaRPr lang="en-GB"/>
          </a:p>
        </p:txBody>
      </p:sp>
      <p:sp>
        <p:nvSpPr>
          <p:cNvPr id="4" name="Slide Number Placeholder 3">
            <a:extLst>
              <a:ext uri="{FF2B5EF4-FFF2-40B4-BE49-F238E27FC236}">
                <a16:creationId xmlns:a16="http://schemas.microsoft.com/office/drawing/2014/main" id="{76A5223F-70CC-4964-8452-AEB3094D38A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07B77E4-D16E-4E80-BECE-B10ACE50DA11}" type="slidenum">
              <a:rPr kumimoji="0" lang="en-GB" sz="2000" b="1"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GB" sz="2000" b="1"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50795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3054B-9A8C-8D53-3373-5CE630DBFE31}"/>
              </a:ext>
            </a:extLst>
          </p:cNvPr>
          <p:cNvSpPr>
            <a:spLocks noGrp="1"/>
          </p:cNvSpPr>
          <p:nvPr>
            <p:ph type="title"/>
          </p:nvPr>
        </p:nvSpPr>
        <p:spPr>
          <a:xfrm>
            <a:off x="1658331" y="2391887"/>
            <a:ext cx="9358223" cy="1325563"/>
          </a:xfrm>
        </p:spPr>
        <p:txBody>
          <a:bodyPr>
            <a:normAutofit/>
          </a:bodyPr>
          <a:lstStyle/>
          <a:p>
            <a:pPr algn="ctr"/>
            <a:r>
              <a:rPr lang="en-US"/>
              <a:t>LES 2025/26 – Capitated LES End of Year Projections</a:t>
            </a:r>
            <a:endParaRPr lang="en-GB"/>
          </a:p>
        </p:txBody>
      </p:sp>
      <p:sp>
        <p:nvSpPr>
          <p:cNvPr id="4" name="Slide Number Placeholder 3">
            <a:extLst>
              <a:ext uri="{FF2B5EF4-FFF2-40B4-BE49-F238E27FC236}">
                <a16:creationId xmlns:a16="http://schemas.microsoft.com/office/drawing/2014/main" id="{E2723BD9-8F07-4206-9196-518B72F7039D}"/>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07B77E4-D16E-4E80-BECE-B10ACE50DA11}" type="slidenum">
              <a:rPr kumimoji="0" lang="en-GB" sz="2000" b="1"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GB" sz="2000" b="1"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92893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1A6B6-518D-359C-2C76-89968AA1B779}"/>
              </a:ext>
            </a:extLst>
          </p:cNvPr>
          <p:cNvSpPr>
            <a:spLocks noGrp="1"/>
          </p:cNvSpPr>
          <p:nvPr>
            <p:ph type="title"/>
          </p:nvPr>
        </p:nvSpPr>
        <p:spPr/>
        <p:txBody>
          <a:bodyPr/>
          <a:lstStyle/>
          <a:p>
            <a:r>
              <a:rPr lang="en-GB">
                <a:cs typeface="Arial"/>
              </a:rPr>
              <a:t>Capitated LES 2025/26</a:t>
            </a:r>
            <a:endParaRPr lang="en-GB"/>
          </a:p>
        </p:txBody>
      </p:sp>
      <p:sp>
        <p:nvSpPr>
          <p:cNvPr id="3" name="Content Placeholder 2">
            <a:extLst>
              <a:ext uri="{FF2B5EF4-FFF2-40B4-BE49-F238E27FC236}">
                <a16:creationId xmlns:a16="http://schemas.microsoft.com/office/drawing/2014/main" id="{0AF9E969-D2ED-927A-C53D-AB967B925DE5}"/>
              </a:ext>
            </a:extLst>
          </p:cNvPr>
          <p:cNvSpPr>
            <a:spLocks noGrp="1"/>
          </p:cNvSpPr>
          <p:nvPr>
            <p:ph idx="1"/>
          </p:nvPr>
        </p:nvSpPr>
        <p:spPr/>
        <p:txBody>
          <a:bodyPr vert="horz" lIns="91440" tIns="45720" rIns="91440" bIns="45720" rtlCol="0" anchor="t">
            <a:normAutofit fontScale="77500" lnSpcReduction="20000"/>
          </a:bodyPr>
          <a:lstStyle/>
          <a:p>
            <a:r>
              <a:rPr lang="en-GB" sz="2000">
                <a:cs typeface="Arial"/>
              </a:rPr>
              <a:t>Consistent LES commissioning and significant extra investment</a:t>
            </a:r>
          </a:p>
          <a:p>
            <a:r>
              <a:rPr lang="en-GB" sz="2000">
                <a:cs typeface="Arial"/>
              </a:rPr>
              <a:t>Recognise this has been a transitional year and year 1 of 3</a:t>
            </a:r>
          </a:p>
          <a:p>
            <a:r>
              <a:rPr lang="en-GB" sz="2000">
                <a:cs typeface="Arial"/>
              </a:rPr>
              <a:t>Considerable interest in delivery, including potential for future left shift and investment in primary care</a:t>
            </a:r>
          </a:p>
          <a:p>
            <a:r>
              <a:rPr lang="en-GB" sz="2000">
                <a:cs typeface="Arial"/>
              </a:rPr>
              <a:t>Some of LES investment predicated on activity left shift and funding left shift</a:t>
            </a:r>
          </a:p>
          <a:p>
            <a:r>
              <a:rPr lang="en-GB" sz="2000">
                <a:cs typeface="Arial"/>
              </a:rPr>
              <a:t>Some of activity plans were based on forecasts, typically where we had robust data from one place we could apply to other places</a:t>
            </a:r>
          </a:p>
          <a:p>
            <a:r>
              <a:rPr lang="en-GB" sz="2000">
                <a:cs typeface="Arial"/>
              </a:rPr>
              <a:t>Most practices have delivered more than 50% of the indicative plans and some over 100% - thank you for all your hard work</a:t>
            </a:r>
          </a:p>
          <a:p>
            <a:r>
              <a:rPr lang="en-GB" sz="2000">
                <a:cs typeface="Arial"/>
              </a:rPr>
              <a:t>Some practices appear to have delivered not as much</a:t>
            </a:r>
          </a:p>
          <a:p>
            <a:r>
              <a:rPr lang="en-GB" sz="2000">
                <a:cs typeface="Arial"/>
              </a:rPr>
              <a:t>From feedback we are aware that for some practices this relates to data capture and reporting issues – see next slide</a:t>
            </a:r>
          </a:p>
          <a:p>
            <a:r>
              <a:rPr lang="en-GB" sz="2000">
                <a:cs typeface="Arial"/>
              </a:rPr>
              <a:t>Also please let us know about any other delivery issues you've encountered</a:t>
            </a:r>
          </a:p>
          <a:p>
            <a:r>
              <a:rPr lang="en-GB" sz="2000">
                <a:cs typeface="Arial"/>
              </a:rPr>
              <a:t>We'll then meet with LMC colleagues to review and agree next steps</a:t>
            </a:r>
          </a:p>
          <a:p>
            <a:r>
              <a:rPr lang="en-GB" sz="2000">
                <a:cs typeface="Arial"/>
              </a:rPr>
              <a:t>Its really important we get this right for next year to ensure we are accurately capturing and reporting what practices have delivered and we can demonstrate to others</a:t>
            </a:r>
          </a:p>
          <a:p>
            <a:r>
              <a:rPr lang="en-GB" sz="2000">
                <a:cs typeface="Arial"/>
              </a:rPr>
              <a:t>As you'll hear shortly, we also think it will be easier and fairer but put a simpler approach in place for next year</a:t>
            </a:r>
          </a:p>
          <a:p>
            <a:endParaRPr lang="en-GB" sz="2000">
              <a:cs typeface="Arial"/>
            </a:endParaRPr>
          </a:p>
          <a:p>
            <a:endParaRPr lang="en-GB" sz="2000">
              <a:cs typeface="Arial"/>
            </a:endParaRPr>
          </a:p>
        </p:txBody>
      </p:sp>
      <p:sp>
        <p:nvSpPr>
          <p:cNvPr id="4" name="Slide Number Placeholder 3">
            <a:extLst>
              <a:ext uri="{FF2B5EF4-FFF2-40B4-BE49-F238E27FC236}">
                <a16:creationId xmlns:a16="http://schemas.microsoft.com/office/drawing/2014/main" id="{6FCA4630-9C24-C2AD-5949-FEA1E7983B91}"/>
              </a:ext>
            </a:extLst>
          </p:cNvPr>
          <p:cNvSpPr>
            <a:spLocks noGrp="1"/>
          </p:cNvSpPr>
          <p:nvPr>
            <p:ph type="sldNum" sz="quarter" idx="12"/>
          </p:nvPr>
        </p:nvSpPr>
        <p:spPr/>
        <p:txBody>
          <a:bodyPr/>
          <a:lstStyle/>
          <a:p>
            <a:fld id="{507B77E4-D16E-4E80-BECE-B10ACE50DA11}" type="slidenum">
              <a:rPr lang="en-GB" smtClean="0"/>
              <a:pPr/>
              <a:t>4</a:t>
            </a:fld>
            <a:endParaRPr lang="en-GB"/>
          </a:p>
        </p:txBody>
      </p:sp>
    </p:spTree>
    <p:extLst>
      <p:ext uri="{BB962C8B-B14F-4D97-AF65-F5344CB8AC3E}">
        <p14:creationId xmlns:p14="http://schemas.microsoft.com/office/powerpoint/2010/main" val="2583610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82E1C-B998-8EE1-A01A-802B77207A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24E6DD-02D3-A019-6D4B-55A0C84D66E5}"/>
              </a:ext>
            </a:extLst>
          </p:cNvPr>
          <p:cNvSpPr>
            <a:spLocks noGrp="1"/>
          </p:cNvSpPr>
          <p:nvPr>
            <p:ph type="title"/>
          </p:nvPr>
        </p:nvSpPr>
        <p:spPr/>
        <p:txBody>
          <a:bodyPr/>
          <a:lstStyle/>
          <a:p>
            <a:r>
              <a:rPr lang="en-GB">
                <a:cs typeface="Arial"/>
              </a:rPr>
              <a:t>Mitigation examples</a:t>
            </a:r>
            <a:endParaRPr lang="en-GB"/>
          </a:p>
        </p:txBody>
      </p:sp>
      <p:sp>
        <p:nvSpPr>
          <p:cNvPr id="3" name="Content Placeholder 2">
            <a:extLst>
              <a:ext uri="{FF2B5EF4-FFF2-40B4-BE49-F238E27FC236}">
                <a16:creationId xmlns:a16="http://schemas.microsoft.com/office/drawing/2014/main" id="{62A007F3-6F61-E46A-BD6B-6D6A7F781D36}"/>
              </a:ext>
            </a:extLst>
          </p:cNvPr>
          <p:cNvSpPr>
            <a:spLocks noGrp="1"/>
          </p:cNvSpPr>
          <p:nvPr>
            <p:ph idx="1"/>
          </p:nvPr>
        </p:nvSpPr>
        <p:spPr/>
        <p:txBody>
          <a:bodyPr vert="horz" lIns="91440" tIns="45720" rIns="91440" bIns="45720" rtlCol="0" anchor="t">
            <a:normAutofit/>
          </a:bodyPr>
          <a:lstStyle/>
          <a:p>
            <a:r>
              <a:rPr lang="en-GB" sz="2000">
                <a:cs typeface="Arial"/>
              </a:rPr>
              <a:t>Following queries from practices we have reviewed the common themes with the LMC and agreed the following will be accepted under mitigation:</a:t>
            </a:r>
          </a:p>
          <a:p>
            <a:endParaRPr lang="en-GB" sz="2000">
              <a:cs typeface="Arial"/>
            </a:endParaRPr>
          </a:p>
          <a:p>
            <a:pPr lvl="1">
              <a:buFont typeface="Courier New" panose="020B0604020202020204" pitchFamily="34" charset="0"/>
              <a:buChar char="o"/>
            </a:pPr>
            <a:r>
              <a:rPr lang="en-GB" sz="1600">
                <a:cs typeface="Arial"/>
              </a:rPr>
              <a:t>Sub-contracting activity</a:t>
            </a:r>
          </a:p>
          <a:p>
            <a:pPr lvl="1">
              <a:buFont typeface="Courier New" panose="020B0604020202020204" pitchFamily="34" charset="0"/>
              <a:buChar char="o"/>
            </a:pPr>
            <a:endParaRPr lang="en-GB" sz="1600">
              <a:cs typeface="Arial"/>
            </a:endParaRPr>
          </a:p>
          <a:p>
            <a:pPr lvl="1">
              <a:buFont typeface="Courier New" panose="020B0604020202020204" pitchFamily="34" charset="0"/>
              <a:buChar char="o"/>
            </a:pPr>
            <a:r>
              <a:rPr lang="en-US" sz="1600">
                <a:cs typeface="Arial"/>
              </a:rPr>
              <a:t>EMIS Enterprise activity</a:t>
            </a:r>
          </a:p>
          <a:p>
            <a:pPr marL="457200" lvl="1" indent="0">
              <a:buNone/>
            </a:pPr>
            <a:endParaRPr lang="en-US" sz="1600">
              <a:cs typeface="Arial"/>
            </a:endParaRPr>
          </a:p>
          <a:p>
            <a:pPr lvl="1">
              <a:buFont typeface="Courier New" panose="020B0604020202020204" pitchFamily="34" charset="0"/>
              <a:buChar char="o"/>
            </a:pPr>
            <a:r>
              <a:rPr lang="en-US" sz="1600">
                <a:cs typeface="Arial"/>
              </a:rPr>
              <a:t>Practices will be provided with mitigation guidance and a template to support the submission of mitigation. Timeline provided on next slide. </a:t>
            </a:r>
          </a:p>
          <a:p>
            <a:pPr lvl="1">
              <a:buFont typeface="Courier New" panose="020B0604020202020204" pitchFamily="34" charset="0"/>
              <a:buChar char="o"/>
            </a:pPr>
            <a:endParaRPr lang="en-US" sz="1600">
              <a:cs typeface="Arial"/>
            </a:endParaRPr>
          </a:p>
          <a:p>
            <a:pPr lvl="1">
              <a:buFont typeface="Courier New" panose="020B0604020202020204" pitchFamily="34" charset="0"/>
              <a:buChar char="o"/>
            </a:pPr>
            <a:r>
              <a:rPr lang="en-US" sz="1600">
                <a:cs typeface="Arial"/>
              </a:rPr>
              <a:t>Any additional queries raised by practices will be addressed in a follow‑up letter to be circulated shortly.</a:t>
            </a:r>
          </a:p>
          <a:p>
            <a:pPr marL="457200" lvl="1" indent="0">
              <a:buNone/>
            </a:pPr>
            <a:endParaRPr lang="en-US" sz="1600">
              <a:cs typeface="Arial"/>
            </a:endParaRPr>
          </a:p>
          <a:p>
            <a:pPr marL="457200" lvl="1" indent="0">
              <a:buNone/>
            </a:pPr>
            <a:endParaRPr lang="en-US" sz="1600">
              <a:cs typeface="Arial"/>
            </a:endParaRPr>
          </a:p>
          <a:p>
            <a:pPr marL="457200" lvl="1" indent="0">
              <a:buNone/>
            </a:pPr>
            <a:endParaRPr lang="en-US" sz="1600">
              <a:cs typeface="Arial"/>
            </a:endParaRPr>
          </a:p>
          <a:p>
            <a:pPr marL="457200" lvl="1" indent="0">
              <a:buNone/>
            </a:pPr>
            <a:endParaRPr lang="en-US" sz="1600">
              <a:cs typeface="Arial"/>
            </a:endParaRPr>
          </a:p>
          <a:p>
            <a:pPr marL="457200" lvl="1" indent="0">
              <a:buNone/>
            </a:pPr>
            <a:endParaRPr lang="en-US" sz="1600">
              <a:cs typeface="Arial"/>
            </a:endParaRPr>
          </a:p>
          <a:p>
            <a:pPr marL="457200" lvl="1" indent="0">
              <a:buNone/>
            </a:pPr>
            <a:endParaRPr lang="en-GB" sz="1600">
              <a:cs typeface="Arial"/>
            </a:endParaRPr>
          </a:p>
          <a:p>
            <a:endParaRPr lang="en-GB" sz="2000">
              <a:cs typeface="Arial"/>
            </a:endParaRPr>
          </a:p>
          <a:p>
            <a:endParaRPr lang="en-GB" sz="2000">
              <a:cs typeface="Arial"/>
            </a:endParaRPr>
          </a:p>
        </p:txBody>
      </p:sp>
      <p:sp>
        <p:nvSpPr>
          <p:cNvPr id="4" name="Slide Number Placeholder 3">
            <a:extLst>
              <a:ext uri="{FF2B5EF4-FFF2-40B4-BE49-F238E27FC236}">
                <a16:creationId xmlns:a16="http://schemas.microsoft.com/office/drawing/2014/main" id="{196D1707-88DE-492D-D77F-B24A205E0CE0}"/>
              </a:ext>
            </a:extLst>
          </p:cNvPr>
          <p:cNvSpPr>
            <a:spLocks noGrp="1"/>
          </p:cNvSpPr>
          <p:nvPr>
            <p:ph type="sldNum" sz="quarter" idx="12"/>
          </p:nvPr>
        </p:nvSpPr>
        <p:spPr/>
        <p:txBody>
          <a:bodyPr/>
          <a:lstStyle/>
          <a:p>
            <a:fld id="{507B77E4-D16E-4E80-BECE-B10ACE50DA11}" type="slidenum">
              <a:rPr lang="en-GB" smtClean="0"/>
              <a:pPr/>
              <a:t>5</a:t>
            </a:fld>
            <a:endParaRPr lang="en-GB"/>
          </a:p>
        </p:txBody>
      </p:sp>
    </p:spTree>
    <p:extLst>
      <p:ext uri="{BB962C8B-B14F-4D97-AF65-F5344CB8AC3E}">
        <p14:creationId xmlns:p14="http://schemas.microsoft.com/office/powerpoint/2010/main" val="450389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D6367-5ACE-01BD-A9A6-B64A0F5F848C}"/>
              </a:ext>
            </a:extLst>
          </p:cNvPr>
          <p:cNvSpPr>
            <a:spLocks noGrp="1"/>
          </p:cNvSpPr>
          <p:nvPr>
            <p:ph type="title"/>
          </p:nvPr>
        </p:nvSpPr>
        <p:spPr>
          <a:xfrm>
            <a:off x="838200" y="459698"/>
            <a:ext cx="10515600" cy="1325563"/>
          </a:xfrm>
        </p:spPr>
        <p:txBody>
          <a:bodyPr>
            <a:normAutofit/>
          </a:bodyPr>
          <a:lstStyle/>
          <a:p>
            <a:pPr algn="ctr"/>
            <a:r>
              <a:rPr lang="en-GB" sz="3200">
                <a:latin typeface="Segoe UI" panose="020B0502040204020203" pitchFamily="34" charset="0"/>
                <a:cs typeface="Segoe UI" panose="020B0502040204020203" pitchFamily="34" charset="0"/>
              </a:rPr>
              <a:t>LTC LES &amp; Capitated LESs- End of year &amp; Mitigation Timeline </a:t>
            </a:r>
            <a:endParaRPr lang="en-GB" sz="3200"/>
          </a:p>
        </p:txBody>
      </p:sp>
      <p:graphicFrame>
        <p:nvGraphicFramePr>
          <p:cNvPr id="4" name="Content Placeholder 3">
            <a:extLst>
              <a:ext uri="{FF2B5EF4-FFF2-40B4-BE49-F238E27FC236}">
                <a16:creationId xmlns:a16="http://schemas.microsoft.com/office/drawing/2014/main" id="{299AE76D-BFF6-1CD4-56A4-1A73CB26751D}"/>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5319544C-92BA-A51E-7E11-51E6CCBA969D}"/>
              </a:ext>
            </a:extLst>
          </p:cNvPr>
          <p:cNvSpPr txBox="1"/>
          <p:nvPr/>
        </p:nvSpPr>
        <p:spPr>
          <a:xfrm>
            <a:off x="1279430" y="3801239"/>
            <a:ext cx="5112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10</a:t>
            </a:r>
            <a:r>
              <a:rPr kumimoji="0" lang="en-GB" sz="1000" b="1" i="0" u="none" strike="noStrike" kern="1200" cap="none" spc="0" normalizeH="0" baseline="30000" noProof="0">
                <a:ln>
                  <a:noFill/>
                </a:ln>
                <a:solidFill>
                  <a:prstClr val="white"/>
                </a:solidFill>
                <a:effectLst/>
                <a:uLnTx/>
                <a:uFillTx/>
                <a:latin typeface="Segoe UI" panose="020B0502040204020203" pitchFamily="34" charset="0"/>
                <a:ea typeface="+mn-ea"/>
                <a:cs typeface="Segoe UI" panose="020B0502040204020203" pitchFamily="34" charset="0"/>
              </a:rPr>
              <a:t>th</a:t>
            </a:r>
            <a:r>
              <a:rPr kumimoji="0" lang="en-GB" sz="10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 April</a:t>
            </a:r>
          </a:p>
        </p:txBody>
      </p:sp>
      <p:sp>
        <p:nvSpPr>
          <p:cNvPr id="8" name="TextBox 7">
            <a:extLst>
              <a:ext uri="{FF2B5EF4-FFF2-40B4-BE49-F238E27FC236}">
                <a16:creationId xmlns:a16="http://schemas.microsoft.com/office/drawing/2014/main" id="{B832713C-6886-731F-199C-66365FD20FE1}"/>
              </a:ext>
            </a:extLst>
          </p:cNvPr>
          <p:cNvSpPr txBox="1"/>
          <p:nvPr/>
        </p:nvSpPr>
        <p:spPr>
          <a:xfrm>
            <a:off x="2600629" y="3801239"/>
            <a:ext cx="5112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30</a:t>
            </a:r>
            <a:r>
              <a:rPr kumimoji="0" lang="en-GB" sz="1000" b="1" i="0" u="none" strike="noStrike" kern="1200" cap="none" spc="0" normalizeH="0" baseline="30000" noProof="0">
                <a:ln>
                  <a:noFill/>
                </a:ln>
                <a:solidFill>
                  <a:prstClr val="white"/>
                </a:solidFill>
                <a:effectLst/>
                <a:uLnTx/>
                <a:uFillTx/>
                <a:latin typeface="Segoe UI" panose="020B0502040204020203" pitchFamily="34" charset="0"/>
                <a:ea typeface="+mn-ea"/>
                <a:cs typeface="Segoe UI" panose="020B0502040204020203" pitchFamily="34" charset="0"/>
              </a:rPr>
              <a:t>th</a:t>
            </a:r>
            <a:r>
              <a:rPr kumimoji="0" lang="en-GB" sz="10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 April</a:t>
            </a:r>
          </a:p>
        </p:txBody>
      </p:sp>
      <p:sp>
        <p:nvSpPr>
          <p:cNvPr id="9" name="TextBox 8">
            <a:extLst>
              <a:ext uri="{FF2B5EF4-FFF2-40B4-BE49-F238E27FC236}">
                <a16:creationId xmlns:a16="http://schemas.microsoft.com/office/drawing/2014/main" id="{B308F187-8084-8374-964E-D6B99C9D9AC9}"/>
              </a:ext>
            </a:extLst>
          </p:cNvPr>
          <p:cNvSpPr txBox="1"/>
          <p:nvPr/>
        </p:nvSpPr>
        <p:spPr>
          <a:xfrm>
            <a:off x="3962393" y="3801239"/>
            <a:ext cx="5112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8</a:t>
            </a:r>
            <a:r>
              <a:rPr kumimoji="0" lang="en-GB" sz="1000" b="1" i="0" u="none" strike="noStrike" kern="1200" cap="none" spc="0" normalizeH="0" baseline="30000" noProof="0">
                <a:ln>
                  <a:noFill/>
                </a:ln>
                <a:solidFill>
                  <a:prstClr val="white"/>
                </a:solidFill>
                <a:effectLst/>
                <a:uLnTx/>
                <a:uFillTx/>
                <a:latin typeface="Segoe UI" panose="020B0502040204020203" pitchFamily="34" charset="0"/>
                <a:ea typeface="+mn-ea"/>
                <a:cs typeface="Segoe UI" panose="020B0502040204020203" pitchFamily="34" charset="0"/>
              </a:rPr>
              <a:t>th</a:t>
            </a:r>
            <a:r>
              <a:rPr kumimoji="0" lang="en-GB" sz="10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 May</a:t>
            </a:r>
          </a:p>
        </p:txBody>
      </p:sp>
      <p:sp>
        <p:nvSpPr>
          <p:cNvPr id="10" name="TextBox 9">
            <a:extLst>
              <a:ext uri="{FF2B5EF4-FFF2-40B4-BE49-F238E27FC236}">
                <a16:creationId xmlns:a16="http://schemas.microsoft.com/office/drawing/2014/main" id="{5C3FD9EF-4FA2-3452-8CBA-605A5A0924B9}"/>
              </a:ext>
            </a:extLst>
          </p:cNvPr>
          <p:cNvSpPr txBox="1"/>
          <p:nvPr/>
        </p:nvSpPr>
        <p:spPr>
          <a:xfrm>
            <a:off x="5324157" y="3801239"/>
            <a:ext cx="5112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13</a:t>
            </a:r>
            <a:r>
              <a:rPr kumimoji="0" lang="en-GB" sz="1000" b="1" i="0" u="none" strike="noStrike" kern="1200" cap="none" spc="0" normalizeH="0" baseline="30000" noProof="0">
                <a:ln>
                  <a:noFill/>
                </a:ln>
                <a:solidFill>
                  <a:prstClr val="white"/>
                </a:solidFill>
                <a:effectLst/>
                <a:uLnTx/>
                <a:uFillTx/>
                <a:latin typeface="Segoe UI" panose="020B0502040204020203" pitchFamily="34" charset="0"/>
                <a:ea typeface="+mn-ea"/>
                <a:cs typeface="Segoe UI" panose="020B0502040204020203" pitchFamily="34" charset="0"/>
              </a:rPr>
              <a:t>th</a:t>
            </a:r>
            <a:r>
              <a:rPr kumimoji="0" lang="en-GB" sz="10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 May</a:t>
            </a:r>
          </a:p>
        </p:txBody>
      </p:sp>
      <p:sp>
        <p:nvSpPr>
          <p:cNvPr id="11" name="TextBox 10">
            <a:extLst>
              <a:ext uri="{FF2B5EF4-FFF2-40B4-BE49-F238E27FC236}">
                <a16:creationId xmlns:a16="http://schemas.microsoft.com/office/drawing/2014/main" id="{9D994DAE-4C8E-092C-DAD4-9C783DAFB873}"/>
              </a:ext>
            </a:extLst>
          </p:cNvPr>
          <p:cNvSpPr txBox="1"/>
          <p:nvPr/>
        </p:nvSpPr>
        <p:spPr>
          <a:xfrm>
            <a:off x="6680994" y="3801239"/>
            <a:ext cx="5112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29</a:t>
            </a:r>
            <a:r>
              <a:rPr kumimoji="0" lang="en-GB" sz="1000" b="1" i="0" u="none" strike="noStrike" kern="1200" cap="none" spc="0" normalizeH="0" baseline="30000" noProof="0">
                <a:ln>
                  <a:noFill/>
                </a:ln>
                <a:solidFill>
                  <a:prstClr val="white"/>
                </a:solidFill>
                <a:effectLst/>
                <a:uLnTx/>
                <a:uFillTx/>
                <a:latin typeface="Segoe UI" panose="020B0502040204020203" pitchFamily="34" charset="0"/>
                <a:ea typeface="+mn-ea"/>
                <a:cs typeface="Segoe UI" panose="020B0502040204020203" pitchFamily="34" charset="0"/>
              </a:rPr>
              <a:t>th</a:t>
            </a:r>
            <a:r>
              <a:rPr kumimoji="0" lang="en-GB" sz="10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 May</a:t>
            </a:r>
          </a:p>
        </p:txBody>
      </p:sp>
      <p:sp>
        <p:nvSpPr>
          <p:cNvPr id="12" name="TextBox 11">
            <a:extLst>
              <a:ext uri="{FF2B5EF4-FFF2-40B4-BE49-F238E27FC236}">
                <a16:creationId xmlns:a16="http://schemas.microsoft.com/office/drawing/2014/main" id="{4ED5257E-570B-A33F-934F-6B0DA88FAE52}"/>
              </a:ext>
            </a:extLst>
          </p:cNvPr>
          <p:cNvSpPr txBox="1"/>
          <p:nvPr/>
        </p:nvSpPr>
        <p:spPr>
          <a:xfrm>
            <a:off x="8037831" y="3801239"/>
            <a:ext cx="5112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8</a:t>
            </a:r>
            <a:r>
              <a:rPr kumimoji="0" lang="en-GB" sz="1000" b="1" i="0" u="none" strike="noStrike" kern="1200" cap="none" spc="0" normalizeH="0" baseline="30000" noProof="0">
                <a:ln>
                  <a:noFill/>
                </a:ln>
                <a:solidFill>
                  <a:prstClr val="white"/>
                </a:solidFill>
                <a:effectLst/>
                <a:uLnTx/>
                <a:uFillTx/>
                <a:latin typeface="Segoe UI" panose="020B0502040204020203" pitchFamily="34" charset="0"/>
                <a:ea typeface="+mn-ea"/>
                <a:cs typeface="Segoe UI" panose="020B0502040204020203" pitchFamily="34" charset="0"/>
              </a:rPr>
              <a:t>th</a:t>
            </a:r>
            <a:r>
              <a:rPr kumimoji="0" lang="en-GB" sz="10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 June</a:t>
            </a:r>
          </a:p>
        </p:txBody>
      </p:sp>
      <p:sp>
        <p:nvSpPr>
          <p:cNvPr id="13" name="TextBox 12">
            <a:extLst>
              <a:ext uri="{FF2B5EF4-FFF2-40B4-BE49-F238E27FC236}">
                <a16:creationId xmlns:a16="http://schemas.microsoft.com/office/drawing/2014/main" id="{8FCB42F6-7F90-E198-22ED-F5CFEAA2B245}"/>
              </a:ext>
            </a:extLst>
          </p:cNvPr>
          <p:cNvSpPr txBox="1"/>
          <p:nvPr/>
        </p:nvSpPr>
        <p:spPr>
          <a:xfrm>
            <a:off x="9394668" y="3801239"/>
            <a:ext cx="51127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Mid  June</a:t>
            </a:r>
          </a:p>
        </p:txBody>
      </p:sp>
      <p:pic>
        <p:nvPicPr>
          <p:cNvPr id="14" name="Picture 13">
            <a:extLst>
              <a:ext uri="{FF2B5EF4-FFF2-40B4-BE49-F238E27FC236}">
                <a16:creationId xmlns:a16="http://schemas.microsoft.com/office/drawing/2014/main" id="{4C01696E-B60A-915C-10FF-8EC7035457B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1037189" y="158073"/>
            <a:ext cx="908050" cy="603250"/>
          </a:xfrm>
          <a:prstGeom prst="rect">
            <a:avLst/>
          </a:prstGeom>
          <a:noFill/>
          <a:ln>
            <a:noFill/>
          </a:ln>
        </p:spPr>
      </p:pic>
      <p:pic>
        <p:nvPicPr>
          <p:cNvPr id="16" name="Graphic 15" descr="Programmer male with solid fill">
            <a:extLst>
              <a:ext uri="{FF2B5EF4-FFF2-40B4-BE49-F238E27FC236}">
                <a16:creationId xmlns:a16="http://schemas.microsoft.com/office/drawing/2014/main" id="{4CB8165C-B3BF-7A25-21E3-0C121BB2111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22885" y="1396181"/>
            <a:ext cx="523566" cy="523566"/>
          </a:xfrm>
          <a:prstGeom prst="rect">
            <a:avLst/>
          </a:prstGeom>
        </p:spPr>
      </p:pic>
      <p:pic>
        <p:nvPicPr>
          <p:cNvPr id="18" name="Graphic 17" descr="Envelope with solid fill">
            <a:extLst>
              <a:ext uri="{FF2B5EF4-FFF2-40B4-BE49-F238E27FC236}">
                <a16:creationId xmlns:a16="http://schemas.microsoft.com/office/drawing/2014/main" id="{45BC0694-654D-8650-6257-5FC68B53095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600629" y="5707586"/>
            <a:ext cx="509741" cy="509741"/>
          </a:xfrm>
          <a:prstGeom prst="rect">
            <a:avLst/>
          </a:prstGeom>
        </p:spPr>
      </p:pic>
      <p:pic>
        <p:nvPicPr>
          <p:cNvPr id="20" name="Graphic 19" descr="Link with solid fill">
            <a:extLst>
              <a:ext uri="{FF2B5EF4-FFF2-40B4-BE49-F238E27FC236}">
                <a16:creationId xmlns:a16="http://schemas.microsoft.com/office/drawing/2014/main" id="{E450F965-9FE3-BF96-813B-2E433A3F0A6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962393" y="2198053"/>
            <a:ext cx="511277" cy="511277"/>
          </a:xfrm>
          <a:prstGeom prst="rect">
            <a:avLst/>
          </a:prstGeom>
        </p:spPr>
      </p:pic>
      <p:pic>
        <p:nvPicPr>
          <p:cNvPr id="22" name="Graphic 21" descr="Customer review with solid fill">
            <a:extLst>
              <a:ext uri="{FF2B5EF4-FFF2-40B4-BE49-F238E27FC236}">
                <a16:creationId xmlns:a16="http://schemas.microsoft.com/office/drawing/2014/main" id="{3F713E54-8C1D-E7EA-4D98-ED2B018049D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324157" y="5046406"/>
            <a:ext cx="511277" cy="511277"/>
          </a:xfrm>
          <a:prstGeom prst="rect">
            <a:avLst/>
          </a:prstGeom>
        </p:spPr>
      </p:pic>
      <p:pic>
        <p:nvPicPr>
          <p:cNvPr id="24" name="Graphic 23" descr="Open envelope with solid fill">
            <a:extLst>
              <a:ext uri="{FF2B5EF4-FFF2-40B4-BE49-F238E27FC236}">
                <a16:creationId xmlns:a16="http://schemas.microsoft.com/office/drawing/2014/main" id="{612CFDB8-E997-6465-675F-2C2178D46C62}"/>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680994" y="2453691"/>
            <a:ext cx="511277" cy="511277"/>
          </a:xfrm>
          <a:prstGeom prst="rect">
            <a:avLst/>
          </a:prstGeom>
        </p:spPr>
      </p:pic>
      <p:pic>
        <p:nvPicPr>
          <p:cNvPr id="26" name="Graphic 25" descr="Calculator with solid fill">
            <a:extLst>
              <a:ext uri="{FF2B5EF4-FFF2-40B4-BE49-F238E27FC236}">
                <a16:creationId xmlns:a16="http://schemas.microsoft.com/office/drawing/2014/main" id="{BBABC579-2E42-2516-32E2-8AD29AFCE66A}"/>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083339" y="5126292"/>
            <a:ext cx="511277" cy="511277"/>
          </a:xfrm>
          <a:prstGeom prst="rect">
            <a:avLst/>
          </a:prstGeom>
        </p:spPr>
      </p:pic>
      <p:pic>
        <p:nvPicPr>
          <p:cNvPr id="28" name="Graphic 27" descr="Piggy Bank with solid fill">
            <a:extLst>
              <a:ext uri="{FF2B5EF4-FFF2-40B4-BE49-F238E27FC236}">
                <a16:creationId xmlns:a16="http://schemas.microsoft.com/office/drawing/2014/main" id="{2FB12AC8-1DAE-EBC6-B386-8868FB9A7F70}"/>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9394668" y="2276428"/>
            <a:ext cx="643470" cy="643470"/>
          </a:xfrm>
          <a:prstGeom prst="rect">
            <a:avLst/>
          </a:prstGeom>
        </p:spPr>
      </p:pic>
    </p:spTree>
    <p:extLst>
      <p:ext uri="{BB962C8B-B14F-4D97-AF65-F5344CB8AC3E}">
        <p14:creationId xmlns:p14="http://schemas.microsoft.com/office/powerpoint/2010/main" val="1698689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61103-9339-41D3-820E-45EC04F5F8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E073F5-5503-FDBD-1A94-AC61DA12B902}"/>
              </a:ext>
            </a:extLst>
          </p:cNvPr>
          <p:cNvSpPr>
            <a:spLocks noGrp="1"/>
          </p:cNvSpPr>
          <p:nvPr>
            <p:ph type="title"/>
          </p:nvPr>
        </p:nvSpPr>
        <p:spPr>
          <a:xfrm>
            <a:off x="1150299" y="365125"/>
            <a:ext cx="9358223" cy="1325563"/>
          </a:xfrm>
        </p:spPr>
        <p:txBody>
          <a:bodyPr>
            <a:normAutofit/>
          </a:bodyPr>
          <a:lstStyle/>
          <a:p>
            <a:r>
              <a:rPr lang="en-GB" sz="3200" b="1"/>
              <a:t>Capitated LES Projected Achievement LSC</a:t>
            </a:r>
            <a:endParaRPr lang="en-GB" sz="3200"/>
          </a:p>
        </p:txBody>
      </p:sp>
      <p:sp>
        <p:nvSpPr>
          <p:cNvPr id="4" name="Slide Number Placeholder 3">
            <a:extLst>
              <a:ext uri="{FF2B5EF4-FFF2-40B4-BE49-F238E27FC236}">
                <a16:creationId xmlns:a16="http://schemas.microsoft.com/office/drawing/2014/main" id="{266C53C0-F355-AABD-E47B-D18587173EFE}"/>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07B77E4-D16E-4E80-BECE-B10ACE50DA11}" type="slidenum">
              <a:rPr kumimoji="0" lang="en-GB" sz="2000" b="1"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GB" sz="2000" b="1"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B6709A1D-2DEC-573F-B12A-E954881DA57A}"/>
              </a:ext>
            </a:extLst>
          </p:cNvPr>
          <p:cNvPicPr>
            <a:picLocks noChangeAspect="1"/>
          </p:cNvPicPr>
          <p:nvPr/>
        </p:nvPicPr>
        <p:blipFill>
          <a:blip r:embed="rId2"/>
          <a:srcRect t="-108" r="-59" b="15990"/>
          <a:stretch>
            <a:fillRect/>
          </a:stretch>
        </p:blipFill>
        <p:spPr>
          <a:xfrm>
            <a:off x="1150299" y="1686568"/>
            <a:ext cx="10371520" cy="3195101"/>
          </a:xfrm>
          <a:prstGeom prst="rect">
            <a:avLst/>
          </a:prstGeom>
        </p:spPr>
      </p:pic>
    </p:spTree>
    <p:extLst>
      <p:ext uri="{BB962C8B-B14F-4D97-AF65-F5344CB8AC3E}">
        <p14:creationId xmlns:p14="http://schemas.microsoft.com/office/powerpoint/2010/main" val="1103857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cx1="http://schemas.microsoft.com/office/drawing/2015/9/8/chartex" Requires="cx1">
          <p:graphicFrame>
            <p:nvGraphicFramePr>
              <p:cNvPr id="2" name="Chart 1">
                <a:extLst>
                  <a:ext uri="{FF2B5EF4-FFF2-40B4-BE49-F238E27FC236}">
                    <a16:creationId xmlns:a16="http://schemas.microsoft.com/office/drawing/2014/main" id="{F719244D-AC8A-449E-9ECD-C995068F30B9}"/>
                  </a:ext>
                </a:extLst>
              </p:cNvPr>
              <p:cNvGraphicFramePr/>
              <p:nvPr>
                <p:extLst>
                  <p:ext uri="{D42A27DB-BD31-4B8C-83A1-F6EECF244321}">
                    <p14:modId xmlns:p14="http://schemas.microsoft.com/office/powerpoint/2010/main" val="2277288815"/>
                  </p:ext>
                </p:extLst>
              </p:nvPr>
            </p:nvGraphicFramePr>
            <p:xfrm>
              <a:off x="108155" y="0"/>
              <a:ext cx="12083845" cy="6789174"/>
            </p:xfrm>
            <a:graphic>
              <a:graphicData uri="http://schemas.microsoft.com/office/drawing/2014/chartex">
                <cx:chart xmlns:cx="http://schemas.microsoft.com/office/drawing/2014/chartex" xmlns:r="http://schemas.openxmlformats.org/officeDocument/2006/relationships" r:id="rId2"/>
              </a:graphicData>
            </a:graphic>
          </p:graphicFrame>
        </mc:Choice>
        <mc:Fallback>
          <p:pic>
            <p:nvPicPr>
              <p:cNvPr id="2" name="Chart 1">
                <a:extLst>
                  <a:ext uri="{FF2B5EF4-FFF2-40B4-BE49-F238E27FC236}">
                    <a16:creationId xmlns:a16="http://schemas.microsoft.com/office/drawing/2014/main" id="{F719244D-AC8A-449E-9ECD-C995068F30B9}"/>
                  </a:ext>
                </a:extLst>
              </p:cNvPr>
              <p:cNvPicPr>
                <a:picLocks noGrp="1" noRot="1" noChangeAspect="1" noMove="1" noResize="1" noEditPoints="1" noAdjustHandles="1" noChangeArrowheads="1" noChangeShapeType="1"/>
              </p:cNvPicPr>
              <p:nvPr/>
            </p:nvPicPr>
            <p:blipFill>
              <a:blip r:embed="rId3"/>
              <a:stretch>
                <a:fillRect/>
              </a:stretch>
            </p:blipFill>
            <p:spPr>
              <a:xfrm>
                <a:off x="108155" y="0"/>
                <a:ext cx="12083845" cy="6789174"/>
              </a:xfrm>
              <a:prstGeom prst="rect">
                <a:avLst/>
              </a:prstGeom>
            </p:spPr>
          </p:pic>
        </mc:Fallback>
      </mc:AlternateContent>
    </p:spTree>
    <p:extLst>
      <p:ext uri="{BB962C8B-B14F-4D97-AF65-F5344CB8AC3E}">
        <p14:creationId xmlns:p14="http://schemas.microsoft.com/office/powerpoint/2010/main" val="211150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cx1="http://schemas.microsoft.com/office/drawing/2015/9/8/chartex" Requires="cx1">
          <p:graphicFrame>
            <p:nvGraphicFramePr>
              <p:cNvPr id="2" name="Chart 1">
                <a:extLst>
                  <a:ext uri="{FF2B5EF4-FFF2-40B4-BE49-F238E27FC236}">
                    <a16:creationId xmlns:a16="http://schemas.microsoft.com/office/drawing/2014/main" id="{ED0A7AF4-00FB-4F4E-9EAA-6FF4F27A7930}"/>
                  </a:ext>
                </a:extLst>
              </p:cNvPr>
              <p:cNvGraphicFramePr/>
              <p:nvPr>
                <p:extLst>
                  <p:ext uri="{D42A27DB-BD31-4B8C-83A1-F6EECF244321}">
                    <p14:modId xmlns:p14="http://schemas.microsoft.com/office/powerpoint/2010/main" val="2338720529"/>
                  </p:ext>
                </p:extLst>
              </p:nvPr>
            </p:nvGraphicFramePr>
            <p:xfrm>
              <a:off x="0" y="0"/>
              <a:ext cx="12192000" cy="6858000"/>
            </p:xfrm>
            <a:graphic>
              <a:graphicData uri="http://schemas.microsoft.com/office/drawing/2014/chartex">
                <cx:chart xmlns:cx="http://schemas.microsoft.com/office/drawing/2014/chartex" xmlns:r="http://schemas.openxmlformats.org/officeDocument/2006/relationships" r:id="rId2"/>
              </a:graphicData>
            </a:graphic>
          </p:graphicFrame>
        </mc:Choice>
        <mc:Fallback>
          <p:pic>
            <p:nvPicPr>
              <p:cNvPr id="2" name="Chart 1">
                <a:extLst>
                  <a:ext uri="{FF2B5EF4-FFF2-40B4-BE49-F238E27FC236}">
                    <a16:creationId xmlns:a16="http://schemas.microsoft.com/office/drawing/2014/main" id="{ED0A7AF4-00FB-4F4E-9EAA-6FF4F27A7930}"/>
                  </a:ext>
                </a:extLst>
              </p:cNvPr>
              <p:cNvPicPr>
                <a:picLocks noGrp="1" noRot="1" noChangeAspect="1" noMove="1" noResize="1" noEditPoints="1" noAdjustHandles="1" noChangeArrowheads="1" noChangeShapeType="1"/>
              </p:cNvPicPr>
              <p:nvPr/>
            </p:nvPicPr>
            <p:blipFill>
              <a:blip r:embed="rId3"/>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931266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214F4-1BB3-7581-8B7F-0C50D2EED013}"/>
              </a:ext>
            </a:extLst>
          </p:cNvPr>
          <p:cNvSpPr>
            <a:spLocks noGrp="1"/>
          </p:cNvSpPr>
          <p:nvPr>
            <p:ph type="title"/>
          </p:nvPr>
        </p:nvSpPr>
        <p:spPr>
          <a:xfrm>
            <a:off x="759542" y="345460"/>
            <a:ext cx="9358223" cy="1325563"/>
          </a:xfrm>
        </p:spPr>
        <p:txBody>
          <a:bodyPr>
            <a:normAutofit/>
          </a:bodyPr>
          <a:lstStyle/>
          <a:p>
            <a:r>
              <a:rPr lang="en-GB" sz="2800" b="1"/>
              <a:t>Changes to LES Contracting Arrangements – 2026/27</a:t>
            </a:r>
            <a:endParaRPr lang="en-GB" sz="2800"/>
          </a:p>
        </p:txBody>
      </p:sp>
      <p:sp>
        <p:nvSpPr>
          <p:cNvPr id="3" name="Content Placeholder 2">
            <a:extLst>
              <a:ext uri="{FF2B5EF4-FFF2-40B4-BE49-F238E27FC236}">
                <a16:creationId xmlns:a16="http://schemas.microsoft.com/office/drawing/2014/main" id="{F455DE69-1DA8-E06C-F466-91479EBAC3CD}"/>
              </a:ext>
            </a:extLst>
          </p:cNvPr>
          <p:cNvSpPr>
            <a:spLocks noGrp="1"/>
          </p:cNvSpPr>
          <p:nvPr>
            <p:ph idx="1"/>
          </p:nvPr>
        </p:nvSpPr>
        <p:spPr>
          <a:xfrm>
            <a:off x="759542" y="1579818"/>
            <a:ext cx="10515600" cy="4351338"/>
          </a:xfrm>
        </p:spPr>
        <p:txBody>
          <a:bodyPr vert="horz" lIns="91440" tIns="45720" rIns="91440" bIns="45720" rtlCol="0" anchor="t">
            <a:normAutofit/>
          </a:bodyPr>
          <a:lstStyle/>
          <a:p>
            <a:pPr marL="0" indent="0">
              <a:spcBef>
                <a:spcPts val="0"/>
              </a:spcBef>
              <a:buNone/>
            </a:pPr>
            <a:r>
              <a:rPr lang="en-US" sz="1600" b="1"/>
              <a:t>To ensure fairness for all we are moving to a mainly Cost &amp; Volume approach</a:t>
            </a:r>
            <a:endParaRPr lang="en-US" sz="1600" b="1">
              <a:cs typeface="Arial"/>
            </a:endParaRPr>
          </a:p>
          <a:p>
            <a:pPr marL="0" indent="0">
              <a:spcBef>
                <a:spcPts val="0"/>
              </a:spcBef>
              <a:buNone/>
            </a:pPr>
            <a:br>
              <a:rPr lang="en-US" sz="1600"/>
            </a:br>
            <a:r>
              <a:rPr lang="en-US" sz="1600"/>
              <a:t>The following LESs will move from </a:t>
            </a:r>
            <a:r>
              <a:rPr lang="en-US" sz="1600" b="1"/>
              <a:t>Capitated</a:t>
            </a:r>
            <a:r>
              <a:rPr lang="en-US" sz="1600"/>
              <a:t> to </a:t>
            </a:r>
            <a:r>
              <a:rPr lang="en-US" sz="1600" b="1"/>
              <a:t>Cost &amp; Volume in 2026/27:</a:t>
            </a:r>
            <a:endParaRPr lang="en-US" sz="1600" b="1">
              <a:cs typeface="Arial"/>
            </a:endParaRPr>
          </a:p>
          <a:p>
            <a:pPr marL="0" indent="0">
              <a:spcBef>
                <a:spcPts val="0"/>
              </a:spcBef>
              <a:buNone/>
            </a:pPr>
            <a:br>
              <a:rPr lang="en-US" sz="1600"/>
            </a:br>
            <a:r>
              <a:rPr lang="en-US" sz="1600"/>
              <a:t>• Simple Injections</a:t>
            </a:r>
            <a:br>
              <a:rPr lang="en-US" sz="1600"/>
            </a:br>
            <a:r>
              <a:rPr lang="en-US" sz="1600"/>
              <a:t>• PSA</a:t>
            </a:r>
            <a:br>
              <a:rPr lang="en-US" sz="1600"/>
            </a:br>
            <a:r>
              <a:rPr lang="en-US" sz="1600"/>
              <a:t>• Simple Wound Care</a:t>
            </a:r>
            <a:br>
              <a:rPr lang="en-US" sz="1600"/>
            </a:br>
            <a:r>
              <a:rPr lang="en-US" sz="1600"/>
              <a:t>• ECGs</a:t>
            </a:r>
            <a:endParaRPr lang="en-US" sz="1600">
              <a:cs typeface="Arial"/>
            </a:endParaRPr>
          </a:p>
          <a:p>
            <a:pPr marL="0" indent="0">
              <a:spcBef>
                <a:spcPts val="0"/>
              </a:spcBef>
              <a:buNone/>
            </a:pPr>
            <a:endParaRPr lang="en-GB" sz="1600">
              <a:cs typeface="Arial"/>
            </a:endParaRPr>
          </a:p>
          <a:p>
            <a:pPr marL="0" indent="0">
              <a:spcBef>
                <a:spcPts val="0"/>
              </a:spcBef>
              <a:buNone/>
            </a:pPr>
            <a:r>
              <a:rPr lang="en-US" sz="1600" b="1"/>
              <a:t>Unit Cost Increases</a:t>
            </a:r>
            <a:endParaRPr lang="en-US" sz="1600" b="1">
              <a:cs typeface="Arial"/>
            </a:endParaRPr>
          </a:p>
          <a:p>
            <a:pPr marL="0" indent="0">
              <a:spcBef>
                <a:spcPts val="0"/>
              </a:spcBef>
              <a:buNone/>
            </a:pPr>
            <a:br>
              <a:rPr lang="en-US" sz="1600"/>
            </a:br>
            <a:r>
              <a:rPr lang="en-US" sz="1600"/>
              <a:t>• Simple Injections: </a:t>
            </a:r>
            <a:r>
              <a:rPr lang="en-US" sz="1600" b="1"/>
              <a:t>£6.00 → £8.55</a:t>
            </a:r>
            <a:br>
              <a:rPr lang="en-US" sz="1600"/>
            </a:br>
            <a:r>
              <a:rPr lang="en-US" sz="1600"/>
              <a:t>• Simple Wound Care: </a:t>
            </a:r>
            <a:r>
              <a:rPr lang="en-US" sz="1600" b="1"/>
              <a:t>£15.06 → £21.95</a:t>
            </a:r>
            <a:endParaRPr lang="en-US" sz="1600" b="1">
              <a:cs typeface="Arial"/>
            </a:endParaRPr>
          </a:p>
          <a:p>
            <a:pPr marL="0" indent="0">
              <a:spcBef>
                <a:spcPts val="0"/>
              </a:spcBef>
              <a:buNone/>
            </a:pPr>
            <a:endParaRPr lang="en-US" sz="1600" b="1">
              <a:cs typeface="Arial"/>
            </a:endParaRPr>
          </a:p>
          <a:p>
            <a:pPr marL="0" indent="0">
              <a:spcBef>
                <a:spcPts val="0"/>
              </a:spcBef>
              <a:buNone/>
            </a:pPr>
            <a:endParaRPr lang="en-US" sz="1600">
              <a:cs typeface="Arial"/>
            </a:endParaRPr>
          </a:p>
          <a:p>
            <a:pPr marL="0" indent="0">
              <a:spcBef>
                <a:spcPts val="0"/>
              </a:spcBef>
              <a:buNone/>
            </a:pPr>
            <a:r>
              <a:rPr lang="en-US" sz="1600"/>
              <a:t>The following LES will remain as</a:t>
            </a:r>
            <a:r>
              <a:rPr lang="en-US" sz="1600" b="1"/>
              <a:t> Capitated:</a:t>
            </a:r>
            <a:endParaRPr lang="en-US" sz="1600" b="1">
              <a:cs typeface="Arial"/>
            </a:endParaRPr>
          </a:p>
          <a:p>
            <a:pPr marL="171450" indent="-171450">
              <a:spcBef>
                <a:spcPts val="0"/>
              </a:spcBef>
            </a:pPr>
            <a:r>
              <a:rPr lang="en-US" sz="1600">
                <a:cs typeface="Arial"/>
              </a:rPr>
              <a:t>Phlebotomy</a:t>
            </a:r>
          </a:p>
          <a:p>
            <a:pPr marL="171450" indent="-171450">
              <a:spcBef>
                <a:spcPts val="0"/>
              </a:spcBef>
            </a:pPr>
            <a:r>
              <a:rPr lang="en-US" sz="1600">
                <a:cs typeface="Arial"/>
              </a:rPr>
              <a:t>End of life</a:t>
            </a:r>
          </a:p>
          <a:p>
            <a:pPr marL="171450" indent="-171450">
              <a:spcBef>
                <a:spcPts val="0"/>
              </a:spcBef>
            </a:pPr>
            <a:r>
              <a:rPr lang="en-US" sz="1600">
                <a:cs typeface="Arial"/>
              </a:rPr>
              <a:t>Care home </a:t>
            </a:r>
          </a:p>
          <a:p>
            <a:pPr marL="0" indent="0">
              <a:buNone/>
            </a:pPr>
            <a:endParaRPr lang="en-GB">
              <a:cs typeface="Arial" panose="020B0604020202020204"/>
            </a:endParaRPr>
          </a:p>
          <a:p>
            <a:pPr marL="0" indent="0">
              <a:buNone/>
            </a:pPr>
            <a:endParaRPr lang="en-GB">
              <a:cs typeface="Arial" panose="020B0604020202020204"/>
            </a:endParaRPr>
          </a:p>
        </p:txBody>
      </p:sp>
      <p:sp>
        <p:nvSpPr>
          <p:cNvPr id="4" name="Slide Number Placeholder 3">
            <a:extLst>
              <a:ext uri="{FF2B5EF4-FFF2-40B4-BE49-F238E27FC236}">
                <a16:creationId xmlns:a16="http://schemas.microsoft.com/office/drawing/2014/main" id="{D8B3D963-6767-A373-15C6-8FF7AEE62449}"/>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07B77E4-D16E-4E80-BECE-B10ACE50DA11}" type="slidenum">
              <a:rPr kumimoji="0" lang="en-GB" sz="2000" b="1"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GB" sz="2000" b="1"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598466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B55B5-EFB9-8BCF-D74F-16180B3C4D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32D4B0-2F0B-E8AF-7ABD-CBCC78923B02}"/>
              </a:ext>
            </a:extLst>
          </p:cNvPr>
          <p:cNvSpPr>
            <a:spLocks noGrp="1"/>
          </p:cNvSpPr>
          <p:nvPr>
            <p:ph type="title"/>
          </p:nvPr>
        </p:nvSpPr>
        <p:spPr>
          <a:xfrm>
            <a:off x="759542" y="345460"/>
            <a:ext cx="9358223" cy="1325563"/>
          </a:xfrm>
        </p:spPr>
        <p:txBody>
          <a:bodyPr>
            <a:normAutofit/>
          </a:bodyPr>
          <a:lstStyle/>
          <a:p>
            <a:r>
              <a:rPr lang="en-GB" sz="2800" b="1"/>
              <a:t>LES Contracting Arrangements – 2026/27</a:t>
            </a:r>
            <a:endParaRPr lang="en-GB" sz="2800"/>
          </a:p>
        </p:txBody>
      </p:sp>
      <p:sp>
        <p:nvSpPr>
          <p:cNvPr id="3" name="Content Placeholder 2">
            <a:extLst>
              <a:ext uri="{FF2B5EF4-FFF2-40B4-BE49-F238E27FC236}">
                <a16:creationId xmlns:a16="http://schemas.microsoft.com/office/drawing/2014/main" id="{9694E8B4-1133-897F-5249-FDC71A70576E}"/>
              </a:ext>
            </a:extLst>
          </p:cNvPr>
          <p:cNvSpPr>
            <a:spLocks noGrp="1"/>
          </p:cNvSpPr>
          <p:nvPr>
            <p:ph idx="1"/>
          </p:nvPr>
        </p:nvSpPr>
        <p:spPr>
          <a:xfrm>
            <a:off x="759542" y="1579818"/>
            <a:ext cx="10515600" cy="4351338"/>
          </a:xfrm>
        </p:spPr>
        <p:txBody>
          <a:bodyPr vert="horz" lIns="91440" tIns="45720" rIns="91440" bIns="45720" rtlCol="0" anchor="t">
            <a:normAutofit/>
          </a:bodyPr>
          <a:lstStyle/>
          <a:p>
            <a:pPr>
              <a:spcBef>
                <a:spcPts val="0"/>
              </a:spcBef>
            </a:pPr>
            <a:r>
              <a:rPr lang="en-US" sz="1600"/>
              <a:t>Apologies that the sign-up process has not yet been completed.</a:t>
            </a:r>
            <a:endParaRPr lang="en-GB" sz="6400"/>
          </a:p>
          <a:p>
            <a:pPr>
              <a:spcBef>
                <a:spcPts val="0"/>
              </a:spcBef>
            </a:pPr>
            <a:endParaRPr lang="en-US" sz="1600">
              <a:cs typeface="Arial"/>
            </a:endParaRPr>
          </a:p>
          <a:p>
            <a:pPr>
              <a:spcBef>
                <a:spcPts val="0"/>
              </a:spcBef>
            </a:pPr>
            <a:endParaRPr lang="en-US" sz="1600">
              <a:cs typeface="Arial"/>
            </a:endParaRPr>
          </a:p>
          <a:p>
            <a:pPr>
              <a:spcBef>
                <a:spcPts val="0"/>
              </a:spcBef>
            </a:pPr>
            <a:r>
              <a:rPr lang="en-US" sz="1600">
                <a:cs typeface="Arial"/>
              </a:rPr>
              <a:t>Specifications and sign-up forms are due out from the CSU contracting team later today with a return date of next Friday.</a:t>
            </a:r>
          </a:p>
          <a:p>
            <a:pPr>
              <a:spcBef>
                <a:spcPts val="0"/>
              </a:spcBef>
            </a:pPr>
            <a:endParaRPr lang="en-US" sz="1600">
              <a:cs typeface="Arial"/>
            </a:endParaRPr>
          </a:p>
          <a:p>
            <a:pPr>
              <a:spcBef>
                <a:spcPts val="0"/>
              </a:spcBef>
            </a:pPr>
            <a:endParaRPr lang="en-US" sz="1600">
              <a:cs typeface="Arial"/>
            </a:endParaRPr>
          </a:p>
          <a:p>
            <a:pPr>
              <a:spcBef>
                <a:spcPts val="0"/>
              </a:spcBef>
            </a:pPr>
            <a:r>
              <a:rPr lang="en-US" sz="1600">
                <a:cs typeface="Arial"/>
              </a:rPr>
              <a:t>A forms survey will also be circulated today for completion by close of play Friday to enable us to identify any service continuity issues for patients and enable us to commence transition conversations.</a:t>
            </a:r>
          </a:p>
          <a:p>
            <a:pPr marL="0" indent="0">
              <a:buNone/>
            </a:pPr>
            <a:endParaRPr lang="en-GB">
              <a:cs typeface="Arial" panose="020B0604020202020204"/>
            </a:endParaRPr>
          </a:p>
          <a:p>
            <a:pPr marL="0" indent="0">
              <a:buNone/>
            </a:pPr>
            <a:endParaRPr lang="en-GB">
              <a:cs typeface="Arial" panose="020B0604020202020204"/>
            </a:endParaRPr>
          </a:p>
        </p:txBody>
      </p:sp>
      <p:sp>
        <p:nvSpPr>
          <p:cNvPr id="4" name="Slide Number Placeholder 3">
            <a:extLst>
              <a:ext uri="{FF2B5EF4-FFF2-40B4-BE49-F238E27FC236}">
                <a16:creationId xmlns:a16="http://schemas.microsoft.com/office/drawing/2014/main" id="{49D06892-06E3-6698-DE83-28AC7C22F1A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07B77E4-D16E-4E80-BECE-B10ACE50DA11}" type="slidenum">
              <a:rPr kumimoji="0" lang="en-GB" sz="2000" b="1"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GB" sz="2000" b="1"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1790781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8B0F2-DC63-19B9-545B-A5D3B80083A8}"/>
              </a:ext>
            </a:extLst>
          </p:cNvPr>
          <p:cNvSpPr>
            <a:spLocks noGrp="1"/>
          </p:cNvSpPr>
          <p:nvPr>
            <p:ph type="title"/>
          </p:nvPr>
        </p:nvSpPr>
        <p:spPr>
          <a:xfrm>
            <a:off x="838200" y="666295"/>
            <a:ext cx="10515600" cy="1325563"/>
          </a:xfrm>
        </p:spPr>
        <p:txBody>
          <a:bodyPr/>
          <a:lstStyle/>
          <a:p>
            <a:r>
              <a:rPr lang="en-GB"/>
              <a:t>Primary Care Training Hub – update on training opportunities</a:t>
            </a:r>
          </a:p>
        </p:txBody>
      </p:sp>
      <p:sp>
        <p:nvSpPr>
          <p:cNvPr id="3" name="Content Placeholder 2">
            <a:extLst>
              <a:ext uri="{FF2B5EF4-FFF2-40B4-BE49-F238E27FC236}">
                <a16:creationId xmlns:a16="http://schemas.microsoft.com/office/drawing/2014/main" id="{C7402A96-9A58-D02D-A09D-BD202B99E28A}"/>
              </a:ext>
            </a:extLst>
          </p:cNvPr>
          <p:cNvSpPr>
            <a:spLocks noGrp="1"/>
          </p:cNvSpPr>
          <p:nvPr>
            <p:ph idx="1"/>
          </p:nvPr>
        </p:nvSpPr>
        <p:spPr>
          <a:xfrm>
            <a:off x="763814" y="2146071"/>
            <a:ext cx="10515600" cy="4351338"/>
          </a:xfrm>
        </p:spPr>
        <p:txBody>
          <a:bodyPr>
            <a:normAutofit fontScale="70000" lnSpcReduction="20000"/>
          </a:bodyPr>
          <a:lstStyle/>
          <a:p>
            <a:r>
              <a:rPr lang="en-GB"/>
              <a:t>We are delighted to announce that, following additional funding for 2026-27 from the ICB for primary care staff training, several opportunities will continue to be available:</a:t>
            </a:r>
          </a:p>
          <a:p>
            <a:r>
              <a:rPr lang="en-GB"/>
              <a:t>• </a:t>
            </a:r>
            <a:r>
              <a:rPr lang="en-GB" b="1"/>
              <a:t>Respiratory training</a:t>
            </a:r>
            <a:r>
              <a:rPr lang="en-GB"/>
              <a:t> – updates and new spirometry virtual dates to be announced, along with ongoing access to individual modular e-learning.</a:t>
            </a:r>
            <a:br>
              <a:rPr lang="en-GB"/>
            </a:br>
            <a:r>
              <a:rPr lang="en-GB"/>
              <a:t>Lunch Respiratory masterclass with Tracy Kirk – taking place on 6 May (further details to follow).</a:t>
            </a:r>
          </a:p>
          <a:p>
            <a:br>
              <a:rPr lang="en-GB"/>
            </a:br>
            <a:r>
              <a:rPr lang="en-GB"/>
              <a:t>• </a:t>
            </a:r>
            <a:r>
              <a:rPr lang="en-GB" b="1"/>
              <a:t>Wound care training </a:t>
            </a:r>
            <a:r>
              <a:rPr lang="en-GB"/>
              <a:t>for dates and information see our event calendar on website</a:t>
            </a:r>
            <a:r>
              <a:rPr lang="en-GB" b="1"/>
              <a:t> </a:t>
            </a:r>
            <a:r>
              <a:rPr lang="en-GB" b="1" u="sng">
                <a:hlinkClick r:id="rId2"/>
              </a:rPr>
              <a:t>Lancashire and South Cumbria Training Hub – Supporting Quality Education and Development in Primary Care</a:t>
            </a:r>
            <a:endParaRPr lang="en-GB"/>
          </a:p>
          <a:p>
            <a:br>
              <a:rPr lang="en-GB"/>
            </a:br>
            <a:r>
              <a:rPr lang="en-GB"/>
              <a:t>• </a:t>
            </a:r>
            <a:r>
              <a:rPr lang="en-GB" b="1"/>
              <a:t>Ring pessary training </a:t>
            </a:r>
            <a:r>
              <a:rPr lang="en-GB"/>
              <a:t>for dates and information see our event calendar on website</a:t>
            </a:r>
            <a:r>
              <a:rPr lang="en-GB" b="1"/>
              <a:t> </a:t>
            </a:r>
            <a:r>
              <a:rPr lang="en-GB" b="1" u="sng">
                <a:hlinkClick r:id="rId3"/>
              </a:rPr>
              <a:t>Lancashire and South Cumbria Training Hub – Supporting Quality Education and Development in Primary Care</a:t>
            </a:r>
            <a:endParaRPr lang="en-GB"/>
          </a:p>
          <a:p>
            <a:r>
              <a:rPr lang="en-GB"/>
              <a:t>If you have any queries, please send them to the main inbox: </a:t>
            </a:r>
            <a:r>
              <a:rPr lang="en-GB" b="1" u="sng">
                <a:hlinkClick r:id="rId4"/>
              </a:rPr>
              <a:t>mbpcc.lscthub@nhs.net</a:t>
            </a:r>
            <a:endParaRPr lang="en-GB"/>
          </a:p>
          <a:p>
            <a:endParaRPr lang="en-GB"/>
          </a:p>
        </p:txBody>
      </p:sp>
      <p:pic>
        <p:nvPicPr>
          <p:cNvPr id="1029" name="x_x_x_x_image_0_0">
            <a:extLst>
              <a:ext uri="{FF2B5EF4-FFF2-40B4-BE49-F238E27FC236}">
                <a16:creationId xmlns:a16="http://schemas.microsoft.com/office/drawing/2014/main" id="{8BBD87B0-68BF-4D39-5AF0-ABF3BAE334EF}"/>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33564" y="10432"/>
            <a:ext cx="1460500" cy="501650"/>
          </a:xfrm>
          <a:prstGeom prst="rect">
            <a:avLst/>
          </a:prstGeom>
          <a:noFill/>
          <a:extLst>
            <a:ext uri="{909E8E84-426E-40DD-AFC4-6F175D3DCCD1}">
              <a14:hiddenFill xmlns:a14="http://schemas.microsoft.com/office/drawing/2010/main">
                <a:solidFill>
                  <a:srgbClr val="FFFFFF"/>
                </a:solidFill>
              </a14:hiddenFill>
            </a:ext>
          </a:extLst>
        </p:spPr>
      </p:pic>
      <p:pic>
        <p:nvPicPr>
          <p:cNvPr id="1027" name="x_image_0">
            <a:hlinkClick r:id="rId7" tooltip="&quot;https://mbpcc.health/&quot;"/>
            <a:extLst>
              <a:ext uri="{FF2B5EF4-FFF2-40B4-BE49-F238E27FC236}">
                <a16:creationId xmlns:a16="http://schemas.microsoft.com/office/drawing/2014/main" id="{0B9F2CC5-205A-0A55-639C-895ACF5E2ABA}"/>
              </a:ext>
            </a:extLst>
          </p:cNvPr>
          <p:cNvPicPr>
            <a:picLocks noChangeAspect="1" noChangeArrowheads="1"/>
          </p:cNvPicPr>
          <p:nvPr/>
        </p:nvPicPr>
        <p:blipFill>
          <a:blip r:embed="rId8" r:link="rId9">
            <a:extLst>
              <a:ext uri="{28A0092B-C50C-407E-A947-70E740481C1C}">
                <a14:useLocalDpi xmlns:a14="http://schemas.microsoft.com/office/drawing/2010/main" val="0"/>
              </a:ext>
            </a:extLst>
          </a:blip>
          <a:srcRect/>
          <a:stretch>
            <a:fillRect/>
          </a:stretch>
        </p:blipFill>
        <p:spPr bwMode="auto">
          <a:xfrm>
            <a:off x="10039350" y="79375"/>
            <a:ext cx="2152650" cy="4191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6">
            <a:extLst>
              <a:ext uri="{FF2B5EF4-FFF2-40B4-BE49-F238E27FC236}">
                <a16:creationId xmlns:a16="http://schemas.microsoft.com/office/drawing/2014/main" id="{065534BE-0AE9-BF7D-DB74-018555EF890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Rectangle 7">
            <a:extLst>
              <a:ext uri="{FF2B5EF4-FFF2-40B4-BE49-F238E27FC236}">
                <a16:creationId xmlns:a16="http://schemas.microsoft.com/office/drawing/2014/main" id="{FC8D3B52-9D00-8746-24CE-E3386DA3ED0D}"/>
              </a:ext>
            </a:extLst>
          </p:cNvPr>
          <p:cNvSpPr>
            <a:spLocks noChangeArrowheads="1"/>
          </p:cNvSpPr>
          <p:nvPr/>
        </p:nvSpPr>
        <p:spPr bwMode="auto">
          <a:xfrm>
            <a:off x="0" y="958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1" i="1" u="none" strike="noStrike" cap="none" normalizeH="0" baseline="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6" name="Rectangle 8">
            <a:extLst>
              <a:ext uri="{FF2B5EF4-FFF2-40B4-BE49-F238E27FC236}">
                <a16:creationId xmlns:a16="http://schemas.microsoft.com/office/drawing/2014/main" id="{1C876C3E-72CD-E0FE-25BC-A142B922CAE7}"/>
              </a:ext>
            </a:extLst>
          </p:cNvPr>
          <p:cNvSpPr>
            <a:spLocks noChangeArrowheads="1"/>
          </p:cNvSpPr>
          <p:nvPr/>
        </p:nvSpPr>
        <p:spPr bwMode="auto">
          <a:xfrm>
            <a:off x="0" y="1037595"/>
            <a:ext cx="216726"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1" i="1" u="none" strike="noStrike" cap="none" normalizeH="0" baseline="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7" name="Rectangle 9">
            <a:extLst>
              <a:ext uri="{FF2B5EF4-FFF2-40B4-BE49-F238E27FC236}">
                <a16:creationId xmlns:a16="http://schemas.microsoft.com/office/drawing/2014/main" id="{874CE0A2-8EA3-4006-8966-95740E1B2DD3}"/>
              </a:ext>
            </a:extLst>
          </p:cNvPr>
          <p:cNvSpPr>
            <a:spLocks noChangeArrowheads="1"/>
          </p:cNvSpPr>
          <p:nvPr/>
        </p:nvSpPr>
        <p:spPr bwMode="auto">
          <a:xfrm>
            <a:off x="0" y="15875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1" i="1" u="none" strike="noStrike" cap="none" normalizeH="0" baseline="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8" name="Rectangle 10">
            <a:extLst>
              <a:ext uri="{FF2B5EF4-FFF2-40B4-BE49-F238E27FC236}">
                <a16:creationId xmlns:a16="http://schemas.microsoft.com/office/drawing/2014/main" id="{74279DB6-B28E-75D2-5828-D0310A284DBD}"/>
              </a:ext>
            </a:extLst>
          </p:cNvPr>
          <p:cNvSpPr>
            <a:spLocks noChangeArrowheads="1"/>
          </p:cNvSpPr>
          <p:nvPr/>
        </p:nvSpPr>
        <p:spPr bwMode="auto">
          <a:xfrm>
            <a:off x="0" y="19494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9" name="Rectangle 11">
            <a:extLst>
              <a:ext uri="{FF2B5EF4-FFF2-40B4-BE49-F238E27FC236}">
                <a16:creationId xmlns:a16="http://schemas.microsoft.com/office/drawing/2014/main" id="{7F85AD8C-8D9C-3EBC-CC13-7950638C0D5E}"/>
              </a:ext>
            </a:extLst>
          </p:cNvPr>
          <p:cNvSpPr>
            <a:spLocks noChangeArrowheads="1"/>
          </p:cNvSpPr>
          <p:nvPr/>
        </p:nvSpPr>
        <p:spPr bwMode="auto">
          <a:xfrm>
            <a:off x="0" y="2311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1" i="1" u="none" strike="noStrike" cap="none" normalizeH="0" baseline="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800" b="0" i="0" u="none" strike="noStrike" cap="none" normalizeH="0" baseline="0">
                <a:ln>
                  <a:noFill/>
                </a:ln>
                <a:solidFill>
                  <a:schemeClr val="tx1"/>
                </a:solidFill>
                <a:effectLst/>
              </a:rPr>
              <a:t> </a:t>
            </a:r>
            <a:endParaRPr kumimoji="0" lang="en-GB"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16543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586451" y="5310360"/>
            <a:ext cx="10803037" cy="4205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133" b="1"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Web</a:t>
            </a:r>
            <a:r>
              <a:rPr kumimoji="0" lang="en-GB" sz="2133"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a:t>
            </a:r>
            <a:r>
              <a:rPr kumimoji="0" lang="en-GB" sz="2133"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hlinkClick r:id="rId2"/>
              </a:rPr>
              <a:t>lancashireandsouthcumbria.icb.nhs.uk</a:t>
            </a:r>
            <a:r>
              <a:rPr kumimoji="0" lang="en-GB" sz="2133"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 </a:t>
            </a:r>
            <a:r>
              <a:rPr kumimoji="0" lang="en-GB" sz="2133" b="1"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Facebook</a:t>
            </a:r>
            <a:r>
              <a:rPr kumimoji="0" lang="en-GB" sz="2133"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a:t>
            </a:r>
            <a:r>
              <a:rPr kumimoji="0" lang="en-GB" sz="2133"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hlinkClick r:id="rId3"/>
              </a:rPr>
              <a:t>@LSCICB </a:t>
            </a:r>
            <a:r>
              <a:rPr kumimoji="0" lang="en-GB" sz="2133"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 </a:t>
            </a:r>
            <a:r>
              <a:rPr kumimoji="0" lang="en-GB" sz="2133" b="1"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Twitter</a:t>
            </a:r>
            <a:r>
              <a:rPr kumimoji="0" lang="en-GB" sz="2133"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a:t>
            </a:r>
            <a:r>
              <a:rPr kumimoji="0" lang="en-GB" sz="2133"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hlinkClick r:id="rId4"/>
              </a:rPr>
              <a:t>@LSCICB</a:t>
            </a:r>
            <a:endParaRPr kumimoji="0" lang="en-GB" sz="2133"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cxnSp>
        <p:nvCxnSpPr>
          <p:cNvPr id="12" name="Straight Connector 11"/>
          <p:cNvCxnSpPr/>
          <p:nvPr/>
        </p:nvCxnSpPr>
        <p:spPr>
          <a:xfrm>
            <a:off x="586451" y="4817731"/>
            <a:ext cx="10803037" cy="0"/>
          </a:xfrm>
          <a:prstGeom prst="line">
            <a:avLst/>
          </a:prstGeom>
          <a:ln w="57150">
            <a:solidFill>
              <a:srgbClr val="005EB8"/>
            </a:solidFill>
          </a:ln>
          <a:effectLst/>
        </p:spPr>
        <p:style>
          <a:lnRef idx="2">
            <a:schemeClr val="accent1"/>
          </a:lnRef>
          <a:fillRef idx="0">
            <a:schemeClr val="accent1"/>
          </a:fillRef>
          <a:effectRef idx="1">
            <a:schemeClr val="accent1"/>
          </a:effectRef>
          <a:fontRef idx="minor">
            <a:schemeClr val="tx1"/>
          </a:fontRef>
        </p:style>
      </p:cxnSp>
      <p:pic>
        <p:nvPicPr>
          <p:cNvPr id="6" name="Picture 5">
            <a:extLst>
              <a:ext uri="{FF2B5EF4-FFF2-40B4-BE49-F238E27FC236}">
                <a16:creationId xmlns:a16="http://schemas.microsoft.com/office/drawing/2014/main" id="{C24C8744-F785-40B1-B90F-1E474031990E}"/>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58360" y="2484966"/>
            <a:ext cx="2875280" cy="1888067"/>
          </a:xfrm>
          <a:prstGeom prst="rect">
            <a:avLst/>
          </a:prstGeom>
          <a:noFill/>
          <a:ln>
            <a:noFill/>
          </a:ln>
        </p:spPr>
      </p:pic>
      <p:sp>
        <p:nvSpPr>
          <p:cNvPr id="2" name="Slide Number Placeholder 1">
            <a:extLst>
              <a:ext uri="{FF2B5EF4-FFF2-40B4-BE49-F238E27FC236}">
                <a16:creationId xmlns:a16="http://schemas.microsoft.com/office/drawing/2014/main" id="{887568C5-BA9F-46F9-A36C-CA70C1573CF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4B20A6-AFA1-4363-A256-123012939910}" type="slidenum">
              <a:rPr kumimoji="0" lang="en-GB" sz="2000" b="1"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20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8D49CDF7-B94E-47FD-AE30-0D26E1CEC4DF}"/>
              </a:ext>
            </a:extLst>
          </p:cNvPr>
          <p:cNvSpPr txBox="1"/>
          <p:nvPr/>
        </p:nvSpPr>
        <p:spPr>
          <a:xfrm>
            <a:off x="10096500" y="0"/>
            <a:ext cx="2095500" cy="145732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18567837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B8EC328A08A94C817AF6400907CB67" ma:contentTypeVersion="15" ma:contentTypeDescription="Create a new document." ma:contentTypeScope="" ma:versionID="c2944233eaada4f4ceec19b612039cc2">
  <xsd:schema xmlns:xsd="http://www.w3.org/2001/XMLSchema" xmlns:xs="http://www.w3.org/2001/XMLSchema" xmlns:p="http://schemas.microsoft.com/office/2006/metadata/properties" xmlns:ns1="http://schemas.microsoft.com/sharepoint/v3" xmlns:ns2="75b2a254-b646-45f5-9cf4-22032bb6e5a6" xmlns:ns3="909341a7-4b52-40f4-a72a-af0dc00d46c8" targetNamespace="http://schemas.microsoft.com/office/2006/metadata/properties" ma:root="true" ma:fieldsID="1b76b3d6f6c9515e2df448c7ea800fa0" ns1:_="" ns2:_="" ns3:_="">
    <xsd:import namespace="http://schemas.microsoft.com/sharepoint/v3"/>
    <xsd:import namespace="75b2a254-b646-45f5-9cf4-22032bb6e5a6"/>
    <xsd:import namespace="909341a7-4b52-40f4-a72a-af0dc00d46c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1:_ip_UnifiedCompliancePolicyProperties" minOccurs="0"/>
                <xsd:element ref="ns1:_ip_UnifiedCompliancePolicyUIAction"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4" nillable="true" ma:displayName="Unified Compliance Policy Properties" ma:hidden="true" ma:internalName="_ip_UnifiedCompliancePolicyProperties">
      <xsd:simpleType>
        <xsd:restriction base="dms:Note"/>
      </xsd:simpleType>
    </xsd:element>
    <xsd:element name="_ip_UnifiedCompliancePolicyUIAction" ma:index="1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5b2a254-b646-45f5-9cf4-22032bb6e5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09341a7-4b52-40f4-a72a-af0dc00d46c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75b2a254-b646-45f5-9cf4-22032bb6e5a6">
      <Terms xmlns="http://schemas.microsoft.com/office/infopath/2007/PartnerControls"/>
    </lcf76f155ced4ddcb4097134ff3c332f>
    <_ip_UnifiedCompliancePolicyProperties xmlns="http://schemas.microsoft.com/sharepoint/v3" xsi:nil="true"/>
  </documentManagement>
</p:properties>
</file>

<file path=customXml/itemProps1.xml><?xml version="1.0" encoding="utf-8"?>
<ds:datastoreItem xmlns:ds="http://schemas.openxmlformats.org/officeDocument/2006/customXml" ds:itemID="{C0E2E63A-4361-47DA-B8D5-F61D6BA05F41}">
  <ds:schemaRefs>
    <ds:schemaRef ds:uri="75b2a254-b646-45f5-9cf4-22032bb6e5a6"/>
    <ds:schemaRef ds:uri="909341a7-4b52-40f4-a72a-af0dc00d46c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6CC8974-A86B-41F5-88C7-6D40CA4DD9A9}">
  <ds:schemaRefs>
    <ds:schemaRef ds:uri="http://schemas.microsoft.com/sharepoint/v3/contenttype/forms"/>
  </ds:schemaRefs>
</ds:datastoreItem>
</file>

<file path=customXml/itemProps3.xml><?xml version="1.0" encoding="utf-8"?>
<ds:datastoreItem xmlns:ds="http://schemas.openxmlformats.org/officeDocument/2006/customXml" ds:itemID="{4100CB24-951B-4C76-8F42-E29001F32699}">
  <ds:schemaRefs>
    <ds:schemaRef ds:uri="75b2a254-b646-45f5-9cf4-22032bb6e5a6"/>
    <ds:schemaRef ds:uri="909341a7-4b52-40f4-a72a-af0dc00d46c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13</Slides>
  <Notes>0</Notes>
  <HiddenSlides>0</HiddenSlides>
  <ScaleCrop>false</ScaleCrop>
  <HeadingPairs>
    <vt:vector size="4" baseType="variant">
      <vt:variant>
        <vt:lpstr>Theme</vt:lpstr>
      </vt:variant>
      <vt:variant>
        <vt:i4>3</vt:i4>
      </vt:variant>
      <vt:variant>
        <vt:lpstr>Slide Titles</vt:lpstr>
      </vt:variant>
      <vt:variant>
        <vt:i4>13</vt:i4>
      </vt:variant>
    </vt:vector>
  </HeadingPairs>
  <TitlesOfParts>
    <vt:vector size="16" baseType="lpstr">
      <vt:lpstr>Office Theme</vt:lpstr>
      <vt:lpstr>1_Office Theme</vt:lpstr>
      <vt:lpstr>2_Office Theme</vt:lpstr>
      <vt:lpstr>Local Enhanced Services (LES) update </vt:lpstr>
      <vt:lpstr>Welcome and Webinar Etiquette</vt:lpstr>
      <vt:lpstr>LES 2025/26 – Capitated LES End of Year Projections</vt:lpstr>
      <vt:lpstr>Capitated LES 2025/26</vt:lpstr>
      <vt:lpstr>Mitigation examples</vt:lpstr>
      <vt:lpstr>LTC LES &amp; Capitated LESs- End of year &amp; Mitigation Timeline </vt:lpstr>
      <vt:lpstr>Capitated LES Projected Achievement LSC</vt:lpstr>
      <vt:lpstr>PowerPoint Presentation</vt:lpstr>
      <vt:lpstr>PowerPoint Presentation</vt:lpstr>
      <vt:lpstr>Changes to LES Contracting Arrangements – 2026/27</vt:lpstr>
      <vt:lpstr>LES Contracting Arrangements – 2026/27</vt:lpstr>
      <vt:lpstr>Primary Care Training Hub – update on training opportunities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WALLACE, Samantha (NHS LANCASHIRE AND SOUTH CUMBRIA INTEGRATED CARE BOARD)</dc:creator>
  <cp:revision>1</cp:revision>
  <dcterms:created xsi:type="dcterms:W3CDTF">2026-03-12T14:19:44Z</dcterms:created>
  <dcterms:modified xsi:type="dcterms:W3CDTF">2026-03-18T14:45:19Z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0x0101006FB8EC328A08A94C817AF6400907CB67</vt:lpwstr>
  </property>
  <property fmtid="{D5CDD505-2E9C-101B-9397-08002B2CF9AE}" pid="3" name="MediaServiceImageTags">
    <vt:lpwstr/>
  </property>
</Properties>
</file>