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D2D393-72DA-4585-AF09-3B3159A3CC4A}" v="78" dt="2026-03-03T18:57:12.7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7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ANSON, Leanne (NHS LANCASHIRE AND SOUTH CUMBRIA ICB - 00X)" userId="181f13f3-5353-40c6-b2a8-f9d599b3240e" providerId="ADAL" clId="{0B6FB646-3B1E-442D-BB3C-1761F1C28512}"/>
    <pc:docChg chg="undo custSel addSld delSld modSld">
      <pc:chgData name="IANSON, Leanne (NHS LANCASHIRE AND SOUTH CUMBRIA ICB - 00X)" userId="181f13f3-5353-40c6-b2a8-f9d599b3240e" providerId="ADAL" clId="{0B6FB646-3B1E-442D-BB3C-1761F1C28512}" dt="2026-03-03T18:57:12.699" v="419"/>
      <pc:docMkLst>
        <pc:docMk/>
      </pc:docMkLst>
      <pc:sldChg chg="addSp delSp modSp del mod">
        <pc:chgData name="IANSON, Leanne (NHS LANCASHIRE AND SOUTH CUMBRIA ICB - 00X)" userId="181f13f3-5353-40c6-b2a8-f9d599b3240e" providerId="ADAL" clId="{0B6FB646-3B1E-442D-BB3C-1761F1C28512}" dt="2026-03-03T18:48:42.119" v="286" actId="2696"/>
        <pc:sldMkLst>
          <pc:docMk/>
          <pc:sldMk cId="2715035932" sldId="257"/>
        </pc:sldMkLst>
        <pc:spChg chg="mod">
          <ac:chgData name="IANSON, Leanne (NHS LANCASHIRE AND SOUTH CUMBRIA ICB - 00X)" userId="181f13f3-5353-40c6-b2a8-f9d599b3240e" providerId="ADAL" clId="{0B6FB646-3B1E-442D-BB3C-1761F1C28512}" dt="2026-03-03T18:26:33.571" v="23" actId="20577"/>
          <ac:spMkLst>
            <pc:docMk/>
            <pc:sldMk cId="2715035932" sldId="257"/>
            <ac:spMk id="2" creationId="{C156C800-DB67-EBF6-5F01-F36333F11170}"/>
          </ac:spMkLst>
        </pc:spChg>
        <pc:spChg chg="mod">
          <ac:chgData name="IANSON, Leanne (NHS LANCASHIRE AND SOUTH CUMBRIA ICB - 00X)" userId="181f13f3-5353-40c6-b2a8-f9d599b3240e" providerId="ADAL" clId="{0B6FB646-3B1E-442D-BB3C-1761F1C28512}" dt="2026-03-03T18:37:30.211" v="95" actId="1076"/>
          <ac:spMkLst>
            <pc:docMk/>
            <pc:sldMk cId="2715035932" sldId="257"/>
            <ac:spMk id="5" creationId="{7D8346B5-732D-9F12-7D19-DD52FCE2D52D}"/>
          </ac:spMkLst>
        </pc:spChg>
        <pc:spChg chg="mod">
          <ac:chgData name="IANSON, Leanne (NHS LANCASHIRE AND SOUTH CUMBRIA ICB - 00X)" userId="181f13f3-5353-40c6-b2a8-f9d599b3240e" providerId="ADAL" clId="{0B6FB646-3B1E-442D-BB3C-1761F1C28512}" dt="2026-03-03T18:27:08.173" v="30" actId="20577"/>
          <ac:spMkLst>
            <pc:docMk/>
            <pc:sldMk cId="2715035932" sldId="257"/>
            <ac:spMk id="7" creationId="{F0357EDD-4A94-6F15-62F2-58094287ADA6}"/>
          </ac:spMkLst>
        </pc:spChg>
        <pc:spChg chg="del">
          <ac:chgData name="IANSON, Leanne (NHS LANCASHIRE AND SOUTH CUMBRIA ICB - 00X)" userId="181f13f3-5353-40c6-b2a8-f9d599b3240e" providerId="ADAL" clId="{0B6FB646-3B1E-442D-BB3C-1761F1C28512}" dt="2026-03-03T18:28:49.591" v="40" actId="478"/>
          <ac:spMkLst>
            <pc:docMk/>
            <pc:sldMk cId="2715035932" sldId="257"/>
            <ac:spMk id="12" creationId="{39D76CD0-412D-A3AF-8B08-D0E4E0F82F3E}"/>
          </ac:spMkLst>
        </pc:spChg>
        <pc:spChg chg="del">
          <ac:chgData name="IANSON, Leanne (NHS LANCASHIRE AND SOUTH CUMBRIA ICB - 00X)" userId="181f13f3-5353-40c6-b2a8-f9d599b3240e" providerId="ADAL" clId="{0B6FB646-3B1E-442D-BB3C-1761F1C28512}" dt="2026-03-03T18:28:44.368" v="35" actId="478"/>
          <ac:spMkLst>
            <pc:docMk/>
            <pc:sldMk cId="2715035932" sldId="257"/>
            <ac:spMk id="13" creationId="{19BF914D-2DDC-1168-2D51-AF0D7C4C90F3}"/>
          </ac:spMkLst>
        </pc:spChg>
        <pc:spChg chg="del">
          <ac:chgData name="IANSON, Leanne (NHS LANCASHIRE AND SOUTH CUMBRIA ICB - 00X)" userId="181f13f3-5353-40c6-b2a8-f9d599b3240e" providerId="ADAL" clId="{0B6FB646-3B1E-442D-BB3C-1761F1C28512}" dt="2026-03-03T18:28:50.710" v="41" actId="478"/>
          <ac:spMkLst>
            <pc:docMk/>
            <pc:sldMk cId="2715035932" sldId="257"/>
            <ac:spMk id="14" creationId="{FF3D10AD-9423-35AA-A958-82B63E1EA3C3}"/>
          </ac:spMkLst>
        </pc:spChg>
        <pc:spChg chg="del">
          <ac:chgData name="IANSON, Leanne (NHS LANCASHIRE AND SOUTH CUMBRIA ICB - 00X)" userId="181f13f3-5353-40c6-b2a8-f9d599b3240e" providerId="ADAL" clId="{0B6FB646-3B1E-442D-BB3C-1761F1C28512}" dt="2026-03-03T18:28:45.152" v="36" actId="478"/>
          <ac:spMkLst>
            <pc:docMk/>
            <pc:sldMk cId="2715035932" sldId="257"/>
            <ac:spMk id="15" creationId="{D120397F-5792-BB40-3B00-40B3B7A1AE2E}"/>
          </ac:spMkLst>
        </pc:spChg>
        <pc:spChg chg="del">
          <ac:chgData name="IANSON, Leanne (NHS LANCASHIRE AND SOUTH CUMBRIA ICB - 00X)" userId="181f13f3-5353-40c6-b2a8-f9d599b3240e" providerId="ADAL" clId="{0B6FB646-3B1E-442D-BB3C-1761F1C28512}" dt="2026-03-03T18:28:46.239" v="37" actId="478"/>
          <ac:spMkLst>
            <pc:docMk/>
            <pc:sldMk cId="2715035932" sldId="257"/>
            <ac:spMk id="16" creationId="{C60B6A92-98BF-AFAF-AF5D-7658ED4907F6}"/>
          </ac:spMkLst>
        </pc:spChg>
        <pc:spChg chg="del">
          <ac:chgData name="IANSON, Leanne (NHS LANCASHIRE AND SOUTH CUMBRIA ICB - 00X)" userId="181f13f3-5353-40c6-b2a8-f9d599b3240e" providerId="ADAL" clId="{0B6FB646-3B1E-442D-BB3C-1761F1C28512}" dt="2026-03-03T18:28:51.911" v="42" actId="478"/>
          <ac:spMkLst>
            <pc:docMk/>
            <pc:sldMk cId="2715035932" sldId="257"/>
            <ac:spMk id="17" creationId="{45E2B04F-4B11-0F60-3DD1-EFCE3DE6C85F}"/>
          </ac:spMkLst>
        </pc:spChg>
        <pc:spChg chg="add del mod">
          <ac:chgData name="IANSON, Leanne (NHS LANCASHIRE AND SOUTH CUMBRIA ICB - 00X)" userId="181f13f3-5353-40c6-b2a8-f9d599b3240e" providerId="ADAL" clId="{0B6FB646-3B1E-442D-BB3C-1761F1C28512}" dt="2026-03-03T18:28:48.389" v="39" actId="478"/>
          <ac:spMkLst>
            <pc:docMk/>
            <pc:sldMk cId="2715035932" sldId="257"/>
            <ac:spMk id="18" creationId="{0A18F264-B4A1-EA45-9662-60072171BC39}"/>
          </ac:spMkLst>
        </pc:spChg>
        <pc:graphicFrameChg chg="add del mod">
          <ac:chgData name="IANSON, Leanne (NHS LANCASHIRE AND SOUTH CUMBRIA ICB - 00X)" userId="181f13f3-5353-40c6-b2a8-f9d599b3240e" providerId="ADAL" clId="{0B6FB646-3B1E-442D-BB3C-1761F1C28512}" dt="2026-03-03T18:30:14.424" v="68" actId="1076"/>
          <ac:graphicFrameMkLst>
            <pc:docMk/>
            <pc:sldMk cId="2715035932" sldId="257"/>
            <ac:graphicFrameMk id="4" creationId="{E4F3AE07-1290-85B6-81AC-98DF65704FAC}"/>
          </ac:graphicFrameMkLst>
        </pc:graphicFrameChg>
      </pc:sldChg>
      <pc:sldChg chg="addSp delSp modSp new add del mod">
        <pc:chgData name="IANSON, Leanne (NHS LANCASHIRE AND SOUTH CUMBRIA ICB - 00X)" userId="181f13f3-5353-40c6-b2a8-f9d599b3240e" providerId="ADAL" clId="{0B6FB646-3B1E-442D-BB3C-1761F1C28512}" dt="2026-03-03T18:37:28.827" v="92" actId="680"/>
        <pc:sldMkLst>
          <pc:docMk/>
          <pc:sldMk cId="278706249" sldId="258"/>
        </pc:sldMkLst>
        <pc:spChg chg="add del">
          <ac:chgData name="IANSON, Leanne (NHS LANCASHIRE AND SOUTH CUMBRIA ICB - 00X)" userId="181f13f3-5353-40c6-b2a8-f9d599b3240e" providerId="ADAL" clId="{0B6FB646-3B1E-442D-BB3C-1761F1C28512}" dt="2026-03-03T18:37:28.543" v="91" actId="1032"/>
          <ac:spMkLst>
            <pc:docMk/>
            <pc:sldMk cId="278706249" sldId="258"/>
            <ac:spMk id="3" creationId="{D1EE466B-ED3D-DFC8-06E2-BFACB9F1F8C4}"/>
          </ac:spMkLst>
        </pc:spChg>
        <pc:graphicFrameChg chg="add del mod modGraphic">
          <ac:chgData name="IANSON, Leanne (NHS LANCASHIRE AND SOUTH CUMBRIA ICB - 00X)" userId="181f13f3-5353-40c6-b2a8-f9d599b3240e" providerId="ADAL" clId="{0B6FB646-3B1E-442D-BB3C-1761F1C28512}" dt="2026-03-03T18:37:28.543" v="91" actId="1032"/>
          <ac:graphicFrameMkLst>
            <pc:docMk/>
            <pc:sldMk cId="278706249" sldId="258"/>
            <ac:graphicFrameMk id="4" creationId="{B85332AB-5F22-87F7-9EC5-2B9C80F254FC}"/>
          </ac:graphicFrameMkLst>
        </pc:graphicFrameChg>
      </pc:sldChg>
      <pc:sldChg chg="addSp delSp modSp new del mod">
        <pc:chgData name="IANSON, Leanne (NHS LANCASHIRE AND SOUTH CUMBRIA ICB - 00X)" userId="181f13f3-5353-40c6-b2a8-f9d599b3240e" providerId="ADAL" clId="{0B6FB646-3B1E-442D-BB3C-1761F1C28512}" dt="2026-03-03T18:37:27.878" v="89" actId="680"/>
        <pc:sldMkLst>
          <pc:docMk/>
          <pc:sldMk cId="1465117393" sldId="258"/>
        </pc:sldMkLst>
        <pc:spChg chg="add del">
          <ac:chgData name="IANSON, Leanne (NHS LANCASHIRE AND SOUTH CUMBRIA ICB - 00X)" userId="181f13f3-5353-40c6-b2a8-f9d599b3240e" providerId="ADAL" clId="{0B6FB646-3B1E-442D-BB3C-1761F1C28512}" dt="2026-03-03T18:37:27.659" v="88" actId="1032"/>
          <ac:spMkLst>
            <pc:docMk/>
            <pc:sldMk cId="1465117393" sldId="258"/>
            <ac:spMk id="3" creationId="{D03B5B66-43AF-0F5B-B725-DF8D7A361ACB}"/>
          </ac:spMkLst>
        </pc:spChg>
        <pc:graphicFrameChg chg="add del modGraphic">
          <ac:chgData name="IANSON, Leanne (NHS LANCASHIRE AND SOUTH CUMBRIA ICB - 00X)" userId="181f13f3-5353-40c6-b2a8-f9d599b3240e" providerId="ADAL" clId="{0B6FB646-3B1E-442D-BB3C-1761F1C28512}" dt="2026-03-03T18:33:07.648" v="75" actId="1032"/>
          <ac:graphicFrameMkLst>
            <pc:docMk/>
            <pc:sldMk cId="1465117393" sldId="258"/>
            <ac:graphicFrameMk id="4" creationId="{3F247A41-3F02-5872-C656-F5169E1E8BF9}"/>
          </ac:graphicFrameMkLst>
        </pc:graphicFrameChg>
        <pc:graphicFrameChg chg="add del mod modGraphic">
          <ac:chgData name="IANSON, Leanne (NHS LANCASHIRE AND SOUTH CUMBRIA ICB - 00X)" userId="181f13f3-5353-40c6-b2a8-f9d599b3240e" providerId="ADAL" clId="{0B6FB646-3B1E-442D-BB3C-1761F1C28512}" dt="2026-03-03T18:37:27.659" v="88" actId="1032"/>
          <ac:graphicFrameMkLst>
            <pc:docMk/>
            <pc:sldMk cId="1465117393" sldId="258"/>
            <ac:graphicFrameMk id="5" creationId="{84EDCA5A-774A-A274-4992-A4D3343607B7}"/>
          </ac:graphicFrameMkLst>
        </pc:graphicFrameChg>
      </pc:sldChg>
      <pc:sldChg chg="addSp delSp modSp new mod">
        <pc:chgData name="IANSON, Leanne (NHS LANCASHIRE AND SOUTH CUMBRIA ICB - 00X)" userId="181f13f3-5353-40c6-b2a8-f9d599b3240e" providerId="ADAL" clId="{0B6FB646-3B1E-442D-BB3C-1761F1C28512}" dt="2026-03-03T18:57:12.699" v="419"/>
        <pc:sldMkLst>
          <pc:docMk/>
          <pc:sldMk cId="1698689205" sldId="258"/>
        </pc:sldMkLst>
        <pc:spChg chg="mod">
          <ac:chgData name="IANSON, Leanne (NHS LANCASHIRE AND SOUTH CUMBRIA ICB - 00X)" userId="181f13f3-5353-40c6-b2a8-f9d599b3240e" providerId="ADAL" clId="{0B6FB646-3B1E-442D-BB3C-1761F1C28512}" dt="2026-03-03T18:50:43.741" v="348" actId="1076"/>
          <ac:spMkLst>
            <pc:docMk/>
            <pc:sldMk cId="1698689205" sldId="258"/>
            <ac:spMk id="2" creationId="{F76D6367-5ACE-01BD-A9A6-B64A0F5F848C}"/>
          </ac:spMkLst>
        </pc:spChg>
        <pc:spChg chg="del">
          <ac:chgData name="IANSON, Leanne (NHS LANCASHIRE AND SOUTH CUMBRIA ICB - 00X)" userId="181f13f3-5353-40c6-b2a8-f9d599b3240e" providerId="ADAL" clId="{0B6FB646-3B1E-442D-BB3C-1761F1C28512}" dt="2026-03-03T18:38:41.352" v="97" actId="1032"/>
          <ac:spMkLst>
            <pc:docMk/>
            <pc:sldMk cId="1698689205" sldId="258"/>
            <ac:spMk id="3" creationId="{41CDCA3F-EE84-4B51-AA5B-E179E6ADA508}"/>
          </ac:spMkLst>
        </pc:spChg>
        <pc:spChg chg="add del">
          <ac:chgData name="IANSON, Leanne (NHS LANCASHIRE AND SOUTH CUMBRIA ICB - 00X)" userId="181f13f3-5353-40c6-b2a8-f9d599b3240e" providerId="ADAL" clId="{0B6FB646-3B1E-442D-BB3C-1761F1C28512}" dt="2026-03-03T18:44:53.833" v="200" actId="478"/>
          <ac:spMkLst>
            <pc:docMk/>
            <pc:sldMk cId="1698689205" sldId="258"/>
            <ac:spMk id="6" creationId="{1F9CD510-820D-4B12-56DA-ADB6C554368A}"/>
          </ac:spMkLst>
        </pc:spChg>
        <pc:spChg chg="add mod">
          <ac:chgData name="IANSON, Leanne (NHS LANCASHIRE AND SOUTH CUMBRIA ICB - 00X)" userId="181f13f3-5353-40c6-b2a8-f9d599b3240e" providerId="ADAL" clId="{0B6FB646-3B1E-442D-BB3C-1761F1C28512}" dt="2026-03-03T18:57:06.974" v="418" actId="14100"/>
          <ac:spMkLst>
            <pc:docMk/>
            <pc:sldMk cId="1698689205" sldId="258"/>
            <ac:spMk id="7" creationId="{5319544C-92BA-A51E-7E11-51E6CCBA969D}"/>
          </ac:spMkLst>
        </pc:spChg>
        <pc:spChg chg="add mod">
          <ac:chgData name="IANSON, Leanne (NHS LANCASHIRE AND SOUTH CUMBRIA ICB - 00X)" userId="181f13f3-5353-40c6-b2a8-f9d599b3240e" providerId="ADAL" clId="{0B6FB646-3B1E-442D-BB3C-1761F1C28512}" dt="2026-03-03T18:45:41.905" v="226" actId="1076"/>
          <ac:spMkLst>
            <pc:docMk/>
            <pc:sldMk cId="1698689205" sldId="258"/>
            <ac:spMk id="8" creationId="{B832713C-6886-731F-199C-66365FD20FE1}"/>
          </ac:spMkLst>
        </pc:spChg>
        <pc:spChg chg="add mod">
          <ac:chgData name="IANSON, Leanne (NHS LANCASHIRE AND SOUTH CUMBRIA ICB - 00X)" userId="181f13f3-5353-40c6-b2a8-f9d599b3240e" providerId="ADAL" clId="{0B6FB646-3B1E-442D-BB3C-1761F1C28512}" dt="2026-03-03T18:45:55.202" v="232" actId="20577"/>
          <ac:spMkLst>
            <pc:docMk/>
            <pc:sldMk cId="1698689205" sldId="258"/>
            <ac:spMk id="9" creationId="{B308F187-8084-8374-964E-D6B99C9D9AC9}"/>
          </ac:spMkLst>
        </pc:spChg>
        <pc:spChg chg="add mod">
          <ac:chgData name="IANSON, Leanne (NHS LANCASHIRE AND SOUTH CUMBRIA ICB - 00X)" userId="181f13f3-5353-40c6-b2a8-f9d599b3240e" providerId="ADAL" clId="{0B6FB646-3B1E-442D-BB3C-1761F1C28512}" dt="2026-03-03T18:46:26.920" v="255" actId="1076"/>
          <ac:spMkLst>
            <pc:docMk/>
            <pc:sldMk cId="1698689205" sldId="258"/>
            <ac:spMk id="10" creationId="{5C3FD9EF-4FA2-3452-8CBA-605A5A0924B9}"/>
          </ac:spMkLst>
        </pc:spChg>
        <pc:spChg chg="add mod">
          <ac:chgData name="IANSON, Leanne (NHS LANCASHIRE AND SOUTH CUMBRIA ICB - 00X)" userId="181f13f3-5353-40c6-b2a8-f9d599b3240e" providerId="ADAL" clId="{0B6FB646-3B1E-442D-BB3C-1761F1C28512}" dt="2026-03-03T18:46:41.782" v="261" actId="20577"/>
          <ac:spMkLst>
            <pc:docMk/>
            <pc:sldMk cId="1698689205" sldId="258"/>
            <ac:spMk id="11" creationId="{9D994DAE-4C8E-092C-DAD4-9C783DAFB873}"/>
          </ac:spMkLst>
        </pc:spChg>
        <pc:spChg chg="add mod">
          <ac:chgData name="IANSON, Leanne (NHS LANCASHIRE AND SOUTH CUMBRIA ICB - 00X)" userId="181f13f3-5353-40c6-b2a8-f9d599b3240e" providerId="ADAL" clId="{0B6FB646-3B1E-442D-BB3C-1761F1C28512}" dt="2026-03-03T18:47:51.818" v="271" actId="1076"/>
          <ac:spMkLst>
            <pc:docMk/>
            <pc:sldMk cId="1698689205" sldId="258"/>
            <ac:spMk id="12" creationId="{4ED5257E-570B-A33F-934F-6B0DA88FAE52}"/>
          </ac:spMkLst>
        </pc:spChg>
        <pc:spChg chg="add mod">
          <ac:chgData name="IANSON, Leanne (NHS LANCASHIRE AND SOUTH CUMBRIA ICB - 00X)" userId="181f13f3-5353-40c6-b2a8-f9d599b3240e" providerId="ADAL" clId="{0B6FB646-3B1E-442D-BB3C-1761F1C28512}" dt="2026-03-03T18:48:17.360" v="282" actId="20577"/>
          <ac:spMkLst>
            <pc:docMk/>
            <pc:sldMk cId="1698689205" sldId="258"/>
            <ac:spMk id="13" creationId="{8FCB42F6-7F90-E198-22ED-F5CFEAA2B245}"/>
          </ac:spMkLst>
        </pc:spChg>
        <pc:graphicFrameChg chg="add mod modGraphic">
          <ac:chgData name="IANSON, Leanne (NHS LANCASHIRE AND SOUTH CUMBRIA ICB - 00X)" userId="181f13f3-5353-40c6-b2a8-f9d599b3240e" providerId="ADAL" clId="{0B6FB646-3B1E-442D-BB3C-1761F1C28512}" dt="2026-03-03T18:57:12.699" v="419"/>
          <ac:graphicFrameMkLst>
            <pc:docMk/>
            <pc:sldMk cId="1698689205" sldId="258"/>
            <ac:graphicFrameMk id="4" creationId="{299AE76D-BFF6-1CD4-56A4-1A73CB26751D}"/>
          </ac:graphicFrameMkLst>
        </pc:graphicFrameChg>
        <pc:picChg chg="add mod">
          <ac:chgData name="IANSON, Leanne (NHS LANCASHIRE AND SOUTH CUMBRIA ICB - 00X)" userId="181f13f3-5353-40c6-b2a8-f9d599b3240e" providerId="ADAL" clId="{0B6FB646-3B1E-442D-BB3C-1761F1C28512}" dt="2026-03-03T18:48:36.665" v="285"/>
          <ac:picMkLst>
            <pc:docMk/>
            <pc:sldMk cId="1698689205" sldId="258"/>
            <ac:picMk id="14" creationId="{4C01696E-B60A-915C-10FF-8EC7035457B7}"/>
          </ac:picMkLst>
        </pc:picChg>
        <pc:picChg chg="add mod">
          <ac:chgData name="IANSON, Leanne (NHS LANCASHIRE AND SOUTH CUMBRIA ICB - 00X)" userId="181f13f3-5353-40c6-b2a8-f9d599b3240e" providerId="ADAL" clId="{0B6FB646-3B1E-442D-BB3C-1761F1C28512}" dt="2026-03-03T18:51:25.482" v="354" actId="207"/>
          <ac:picMkLst>
            <pc:docMk/>
            <pc:sldMk cId="1698689205" sldId="258"/>
            <ac:picMk id="16" creationId="{4CB8165C-B3BF-7A25-21E3-0C121BB21112}"/>
          </ac:picMkLst>
        </pc:picChg>
        <pc:picChg chg="add mod">
          <ac:chgData name="IANSON, Leanne (NHS LANCASHIRE AND SOUTH CUMBRIA ICB - 00X)" userId="181f13f3-5353-40c6-b2a8-f9d599b3240e" providerId="ADAL" clId="{0B6FB646-3B1E-442D-BB3C-1761F1C28512}" dt="2026-03-03T18:52:24.508" v="363" actId="1076"/>
          <ac:picMkLst>
            <pc:docMk/>
            <pc:sldMk cId="1698689205" sldId="258"/>
            <ac:picMk id="18" creationId="{45BC0694-654D-8650-6257-5FC68B530954}"/>
          </ac:picMkLst>
        </pc:picChg>
        <pc:picChg chg="add mod">
          <ac:chgData name="IANSON, Leanne (NHS LANCASHIRE AND SOUTH CUMBRIA ICB - 00X)" userId="181f13f3-5353-40c6-b2a8-f9d599b3240e" providerId="ADAL" clId="{0B6FB646-3B1E-442D-BB3C-1761F1C28512}" dt="2026-03-03T18:52:56.975" v="369" actId="207"/>
          <ac:picMkLst>
            <pc:docMk/>
            <pc:sldMk cId="1698689205" sldId="258"/>
            <ac:picMk id="20" creationId="{E450F965-9FE3-BF96-813B-2E433A3F0A6A}"/>
          </ac:picMkLst>
        </pc:picChg>
        <pc:picChg chg="add mod">
          <ac:chgData name="IANSON, Leanne (NHS LANCASHIRE AND SOUTH CUMBRIA ICB - 00X)" userId="181f13f3-5353-40c6-b2a8-f9d599b3240e" providerId="ADAL" clId="{0B6FB646-3B1E-442D-BB3C-1761F1C28512}" dt="2026-03-03T18:53:22.182" v="374" actId="207"/>
          <ac:picMkLst>
            <pc:docMk/>
            <pc:sldMk cId="1698689205" sldId="258"/>
            <ac:picMk id="22" creationId="{3F713E54-8C1D-E7EA-4D98-ED2B018049D2}"/>
          </ac:picMkLst>
        </pc:picChg>
        <pc:picChg chg="add mod">
          <ac:chgData name="IANSON, Leanne (NHS LANCASHIRE AND SOUTH CUMBRIA ICB - 00X)" userId="181f13f3-5353-40c6-b2a8-f9d599b3240e" providerId="ADAL" clId="{0B6FB646-3B1E-442D-BB3C-1761F1C28512}" dt="2026-03-03T18:54:11.032" v="379" actId="1076"/>
          <ac:picMkLst>
            <pc:docMk/>
            <pc:sldMk cId="1698689205" sldId="258"/>
            <ac:picMk id="24" creationId="{612CFDB8-E997-6465-675F-2C2178D46C62}"/>
          </ac:picMkLst>
        </pc:picChg>
        <pc:picChg chg="add mod">
          <ac:chgData name="IANSON, Leanne (NHS LANCASHIRE AND SOUTH CUMBRIA ICB - 00X)" userId="181f13f3-5353-40c6-b2a8-f9d599b3240e" providerId="ADAL" clId="{0B6FB646-3B1E-442D-BB3C-1761F1C28512}" dt="2026-03-03T18:55:36.399" v="404" actId="1076"/>
          <ac:picMkLst>
            <pc:docMk/>
            <pc:sldMk cId="1698689205" sldId="258"/>
            <ac:picMk id="26" creationId="{BBABC579-2E42-2516-32E2-8AD29AFCE66A}"/>
          </ac:picMkLst>
        </pc:picChg>
        <pc:picChg chg="add mod">
          <ac:chgData name="IANSON, Leanne (NHS LANCASHIRE AND SOUTH CUMBRIA ICB - 00X)" userId="181f13f3-5353-40c6-b2a8-f9d599b3240e" providerId="ADAL" clId="{0B6FB646-3B1E-442D-BB3C-1761F1C28512}" dt="2026-03-03T18:56:18.710" v="410" actId="1076"/>
          <ac:picMkLst>
            <pc:docMk/>
            <pc:sldMk cId="1698689205" sldId="258"/>
            <ac:picMk id="28" creationId="{2FB12AC8-1DAE-EBC6-B386-8868FB9A7F7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9DD726-31DC-4429-812C-2F84E88946C0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919389D-0C6E-4AB3-A621-4E1FD7593308}">
      <dgm:prSet phldrT="[Text]"/>
      <dgm:spPr/>
      <dgm:t>
        <a:bodyPr/>
        <a:lstStyle/>
        <a:p>
          <a:pPr>
            <a:buNone/>
          </a:pPr>
          <a:r>
            <a:rPr lang="en-GB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Practices to receive outcome of Mitigation panel.</a:t>
          </a:r>
          <a:endParaRPr lang="en-GB" dirty="0"/>
        </a:p>
      </dgm:t>
    </dgm:pt>
    <dgm:pt modelId="{70201E12-138F-4816-970E-0FDBE5289F1B}" type="parTrans" cxnId="{07F911A6-0C78-448E-9848-9861BDAF2C99}">
      <dgm:prSet/>
      <dgm:spPr/>
      <dgm:t>
        <a:bodyPr/>
        <a:lstStyle/>
        <a:p>
          <a:endParaRPr lang="en-GB"/>
        </a:p>
      </dgm:t>
    </dgm:pt>
    <dgm:pt modelId="{97C2889E-01FE-425E-9FAA-991AB963955C}" type="sibTrans" cxnId="{07F911A6-0C78-448E-9848-9861BDAF2C99}">
      <dgm:prSet/>
      <dgm:spPr/>
      <dgm:t>
        <a:bodyPr/>
        <a:lstStyle/>
        <a:p>
          <a:endParaRPr lang="en-GB"/>
        </a:p>
      </dgm:t>
    </dgm:pt>
    <dgm:pt modelId="{D73494DB-B2E8-4799-ABEF-81C6D3C46EEA}">
      <dgm:prSet phldrT="[Text]"/>
      <dgm:spPr/>
      <dgm:t>
        <a:bodyPr/>
        <a:lstStyle/>
        <a:p>
          <a:pPr>
            <a:buNone/>
          </a:pPr>
          <a:r>
            <a:rPr lang="en-GB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ICB to confirm with finance for practice payments/recovery of funds.</a:t>
          </a:r>
          <a:endParaRPr lang="en-GB" dirty="0"/>
        </a:p>
      </dgm:t>
    </dgm:pt>
    <dgm:pt modelId="{46ED06AA-B72F-4E19-AE5B-E8D64AEE01AF}" type="parTrans" cxnId="{5DC608E8-9D29-4291-A72E-D0D4F03CE2D0}">
      <dgm:prSet/>
      <dgm:spPr/>
      <dgm:t>
        <a:bodyPr/>
        <a:lstStyle/>
        <a:p>
          <a:endParaRPr lang="en-GB"/>
        </a:p>
      </dgm:t>
    </dgm:pt>
    <dgm:pt modelId="{96C198DC-F8B5-4F45-B208-9F950BC3FFDD}" type="sibTrans" cxnId="{5DC608E8-9D29-4291-A72E-D0D4F03CE2D0}">
      <dgm:prSet/>
      <dgm:spPr/>
      <dgm:t>
        <a:bodyPr/>
        <a:lstStyle/>
        <a:p>
          <a:endParaRPr lang="en-GB"/>
        </a:p>
      </dgm:t>
    </dgm:pt>
    <dgm:pt modelId="{6B4BD20F-77F3-4CDF-AD8A-E6C2CE136474}">
      <dgm:prSet phldrT="[Text]"/>
      <dgm:spPr/>
      <dgm:t>
        <a:bodyPr/>
        <a:lstStyle/>
        <a:p>
          <a:r>
            <a:rPr lang="en-GB" dirty="0">
              <a:latin typeface="Segoe UI" panose="020B0502040204020203" pitchFamily="34" charset="0"/>
              <a:cs typeface="Segoe UI" panose="020B0502040204020203" pitchFamily="34" charset="0"/>
            </a:rPr>
            <a:t>Practice payments/recovery of funds to be processed.</a:t>
          </a:r>
          <a:endParaRPr lang="en-GB" dirty="0"/>
        </a:p>
      </dgm:t>
    </dgm:pt>
    <dgm:pt modelId="{4415AC2D-FE97-44AD-ACA3-626A5CB1A4FD}" type="parTrans" cxnId="{08796A83-71A1-43D1-BDC2-857344C3619D}">
      <dgm:prSet/>
      <dgm:spPr/>
      <dgm:t>
        <a:bodyPr/>
        <a:lstStyle/>
        <a:p>
          <a:endParaRPr lang="en-GB"/>
        </a:p>
      </dgm:t>
    </dgm:pt>
    <dgm:pt modelId="{386F2098-71B8-48B0-803B-253123EB699D}" type="sibTrans" cxnId="{08796A83-71A1-43D1-BDC2-857344C3619D}">
      <dgm:prSet/>
      <dgm:spPr/>
      <dgm:t>
        <a:bodyPr/>
        <a:lstStyle/>
        <a:p>
          <a:endParaRPr lang="en-GB"/>
        </a:p>
      </dgm:t>
    </dgm:pt>
    <dgm:pt modelId="{B610B5E5-3510-47C9-9C47-09D16D56D170}">
      <dgm:prSet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Mitigation panel to meet and review submissions.</a:t>
          </a:r>
        </a:p>
      </dgm:t>
    </dgm:pt>
    <dgm:pt modelId="{91A373ED-1C4B-479C-AAEF-272C7E0A478A}" type="parTrans" cxnId="{CD1A2FF7-E272-4E42-8C53-2A5EF2EA1685}">
      <dgm:prSet/>
      <dgm:spPr/>
      <dgm:t>
        <a:bodyPr/>
        <a:lstStyle/>
        <a:p>
          <a:endParaRPr lang="en-GB"/>
        </a:p>
      </dgm:t>
    </dgm:pt>
    <dgm:pt modelId="{4431DED9-F08F-43B3-8CA7-85F6474AD65E}" type="sibTrans" cxnId="{CD1A2FF7-E272-4E42-8C53-2A5EF2EA1685}">
      <dgm:prSet/>
      <dgm:spPr/>
      <dgm:t>
        <a:bodyPr/>
        <a:lstStyle/>
        <a:p>
          <a:endParaRPr lang="en-GB"/>
        </a:p>
      </dgm:t>
    </dgm:pt>
    <dgm:pt modelId="{FCC65377-417B-4AB7-9FFE-282B82372DEE}">
      <dgm:prSet/>
      <dgm:spPr/>
      <dgm:t>
        <a:bodyPr/>
        <a:lstStyle/>
        <a:p>
          <a:r>
            <a:rPr lang="en-GB" dirty="0">
              <a:latin typeface="Segoe UI" panose="020B0502040204020203" pitchFamily="34" charset="0"/>
              <a:cs typeface="Segoe UI" panose="020B0502040204020203" pitchFamily="34" charset="0"/>
            </a:rPr>
            <a:t>Practices to submit their mitigation via the relevant Microsoft </a:t>
          </a:r>
          <a:r>
            <a:rPr lang="en-GB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forms</a:t>
          </a:r>
          <a:r>
            <a:rPr lang="en-GB" dirty="0">
              <a:latin typeface="Segoe UI" panose="020B0502040204020203" pitchFamily="34" charset="0"/>
              <a:cs typeface="Segoe UI" panose="020B0502040204020203" pitchFamily="34" charset="0"/>
            </a:rPr>
            <a:t> link provided by the ICB.</a:t>
          </a:r>
          <a:endParaRPr lang="en-GB" dirty="0"/>
        </a:p>
      </dgm:t>
    </dgm:pt>
    <dgm:pt modelId="{6407DF30-35D2-46A1-BEF0-F6C71592C5C0}" type="parTrans" cxnId="{DF9D25A7-2B44-427E-BB74-0B535C5B1D5A}">
      <dgm:prSet/>
      <dgm:spPr/>
      <dgm:t>
        <a:bodyPr/>
        <a:lstStyle/>
        <a:p>
          <a:endParaRPr lang="en-GB"/>
        </a:p>
      </dgm:t>
    </dgm:pt>
    <dgm:pt modelId="{FB0A0C18-94D4-43B2-8712-10288118B5FC}" type="sibTrans" cxnId="{DF9D25A7-2B44-427E-BB74-0B535C5B1D5A}">
      <dgm:prSet/>
      <dgm:spPr/>
      <dgm:t>
        <a:bodyPr/>
        <a:lstStyle/>
        <a:p>
          <a:endParaRPr lang="en-GB"/>
        </a:p>
      </dgm:t>
    </dgm:pt>
    <dgm:pt modelId="{5BF617DB-2C08-418C-9380-86FF94619BC6}">
      <dgm:prSet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Following completion of the year-end data extract in April 2026, practices will be issued with a final end-of-year performance letter. </a:t>
          </a:r>
        </a:p>
      </dgm:t>
    </dgm:pt>
    <dgm:pt modelId="{AEC4AC07-E83D-4EC7-AE4B-FD8D911CE2D1}" type="parTrans" cxnId="{47C23CAD-F542-47C5-BF2C-59D442920A60}">
      <dgm:prSet/>
      <dgm:spPr/>
      <dgm:t>
        <a:bodyPr/>
        <a:lstStyle/>
        <a:p>
          <a:endParaRPr lang="en-GB"/>
        </a:p>
      </dgm:t>
    </dgm:pt>
    <dgm:pt modelId="{D1EEF59B-0DAA-4E41-B810-4993A0ED0DA9}" type="sibTrans" cxnId="{47C23CAD-F542-47C5-BF2C-59D442920A60}">
      <dgm:prSet/>
      <dgm:spPr/>
      <dgm:t>
        <a:bodyPr/>
        <a:lstStyle/>
        <a:p>
          <a:endParaRPr lang="en-GB"/>
        </a:p>
      </dgm:t>
    </dgm:pt>
    <dgm:pt modelId="{ABAF76F6-56F5-4EB2-B5A7-8AC575031D23}">
      <dgm:prSet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To support timely reconciliation, all eligible activity must be fully coded, late submission will delay confirmation of the final position and impact the timing of associated payments.</a:t>
          </a:r>
        </a:p>
      </dgm:t>
    </dgm:pt>
    <dgm:pt modelId="{64E8C729-71D3-46AA-A703-4D07EB913EAC}" type="parTrans" cxnId="{AF392F47-34A2-4F6E-99FE-29C1858C7D65}">
      <dgm:prSet/>
      <dgm:spPr/>
      <dgm:t>
        <a:bodyPr/>
        <a:lstStyle/>
        <a:p>
          <a:endParaRPr lang="en-GB"/>
        </a:p>
      </dgm:t>
    </dgm:pt>
    <dgm:pt modelId="{19D840CD-B1EC-4491-A337-4EFFD900E94A}" type="sibTrans" cxnId="{AF392F47-34A2-4F6E-99FE-29C1858C7D65}">
      <dgm:prSet/>
      <dgm:spPr/>
      <dgm:t>
        <a:bodyPr/>
        <a:lstStyle/>
        <a:p>
          <a:endParaRPr lang="en-GB"/>
        </a:p>
      </dgm:t>
    </dgm:pt>
    <dgm:pt modelId="{CD54DE22-C68D-4A95-8D11-F74A43B75D2F}" type="pres">
      <dgm:prSet presAssocID="{949DD726-31DC-4429-812C-2F84E88946C0}" presName="Name0" presStyleCnt="0">
        <dgm:presLayoutVars>
          <dgm:dir/>
          <dgm:resizeHandles val="exact"/>
        </dgm:presLayoutVars>
      </dgm:prSet>
      <dgm:spPr/>
    </dgm:pt>
    <dgm:pt modelId="{5BA65C13-FAF7-4518-A424-2CA6350A83B2}" type="pres">
      <dgm:prSet presAssocID="{949DD726-31DC-4429-812C-2F84E88946C0}" presName="arrow" presStyleLbl="bgShp" presStyleIdx="0" presStyleCnt="1"/>
      <dgm:spPr>
        <a:solidFill>
          <a:schemeClr val="accent1"/>
        </a:solidFill>
      </dgm:spPr>
    </dgm:pt>
    <dgm:pt modelId="{00C7DDAB-6ECF-4A7A-9F4F-F9BC41CB7010}" type="pres">
      <dgm:prSet presAssocID="{949DD726-31DC-4429-812C-2F84E88946C0}" presName="points" presStyleCnt="0"/>
      <dgm:spPr/>
    </dgm:pt>
    <dgm:pt modelId="{730330BD-3A04-405C-B53C-A4D541AC39DE}" type="pres">
      <dgm:prSet presAssocID="{ABAF76F6-56F5-4EB2-B5A7-8AC575031D23}" presName="compositeA" presStyleCnt="0"/>
      <dgm:spPr/>
    </dgm:pt>
    <dgm:pt modelId="{B8ABDA1A-82CF-4325-BBEF-281A1C8D67AF}" type="pres">
      <dgm:prSet presAssocID="{ABAF76F6-56F5-4EB2-B5A7-8AC575031D23}" presName="textA" presStyleLbl="revTx" presStyleIdx="0" presStyleCnt="7">
        <dgm:presLayoutVars>
          <dgm:bulletEnabled val="1"/>
        </dgm:presLayoutVars>
      </dgm:prSet>
      <dgm:spPr/>
    </dgm:pt>
    <dgm:pt modelId="{300E4837-4E87-4B99-97BC-90FCDE2739E6}" type="pres">
      <dgm:prSet presAssocID="{ABAF76F6-56F5-4EB2-B5A7-8AC575031D23}" presName="circleA" presStyleLbl="node1" presStyleIdx="0" presStyleCnt="7" custLinFactNeighborX="11579" custLinFactNeighborY="4025"/>
      <dgm:spPr/>
    </dgm:pt>
    <dgm:pt modelId="{357F5156-8659-466A-9B5A-12BE27697379}" type="pres">
      <dgm:prSet presAssocID="{ABAF76F6-56F5-4EB2-B5A7-8AC575031D23}" presName="spaceA" presStyleCnt="0"/>
      <dgm:spPr/>
    </dgm:pt>
    <dgm:pt modelId="{0A7B46D4-8114-4CAC-ABE7-B9A677FD20AC}" type="pres">
      <dgm:prSet presAssocID="{19D840CD-B1EC-4491-A337-4EFFD900E94A}" presName="space" presStyleCnt="0"/>
      <dgm:spPr/>
    </dgm:pt>
    <dgm:pt modelId="{F0988A77-789F-4D3C-AE4B-AA8DE3AB312E}" type="pres">
      <dgm:prSet presAssocID="{5BF617DB-2C08-418C-9380-86FF94619BC6}" presName="compositeB" presStyleCnt="0"/>
      <dgm:spPr/>
    </dgm:pt>
    <dgm:pt modelId="{056396FA-2CC0-4380-8F36-5ABFF5A55774}" type="pres">
      <dgm:prSet presAssocID="{5BF617DB-2C08-418C-9380-86FF94619BC6}" presName="textB" presStyleLbl="revTx" presStyleIdx="1" presStyleCnt="7">
        <dgm:presLayoutVars>
          <dgm:bulletEnabled val="1"/>
        </dgm:presLayoutVars>
      </dgm:prSet>
      <dgm:spPr/>
    </dgm:pt>
    <dgm:pt modelId="{DB36A93F-6D29-4AFD-93D1-F0A29228EB52}" type="pres">
      <dgm:prSet presAssocID="{5BF617DB-2C08-418C-9380-86FF94619BC6}" presName="circleB" presStyleLbl="node1" presStyleIdx="1" presStyleCnt="7"/>
      <dgm:spPr/>
    </dgm:pt>
    <dgm:pt modelId="{3B9A2E1C-6B08-4A95-90FC-4FD27E2552F9}" type="pres">
      <dgm:prSet presAssocID="{5BF617DB-2C08-418C-9380-86FF94619BC6}" presName="spaceB" presStyleCnt="0"/>
      <dgm:spPr/>
    </dgm:pt>
    <dgm:pt modelId="{04A7607F-55D3-48FC-81C1-B129AD4EBF91}" type="pres">
      <dgm:prSet presAssocID="{D1EEF59B-0DAA-4E41-B810-4993A0ED0DA9}" presName="space" presStyleCnt="0"/>
      <dgm:spPr/>
    </dgm:pt>
    <dgm:pt modelId="{6D90634D-545C-4557-8551-392316A89BDB}" type="pres">
      <dgm:prSet presAssocID="{FCC65377-417B-4AB7-9FFE-282B82372DEE}" presName="compositeA" presStyleCnt="0"/>
      <dgm:spPr/>
    </dgm:pt>
    <dgm:pt modelId="{E92A4DB7-62CC-4317-9F30-6E0675E0CDE5}" type="pres">
      <dgm:prSet presAssocID="{FCC65377-417B-4AB7-9FFE-282B82372DEE}" presName="textA" presStyleLbl="revTx" presStyleIdx="2" presStyleCnt="7">
        <dgm:presLayoutVars>
          <dgm:bulletEnabled val="1"/>
        </dgm:presLayoutVars>
      </dgm:prSet>
      <dgm:spPr/>
    </dgm:pt>
    <dgm:pt modelId="{A0456727-9928-4B83-B845-7FBB9E6D0AB5}" type="pres">
      <dgm:prSet presAssocID="{FCC65377-417B-4AB7-9FFE-282B82372DEE}" presName="circleA" presStyleLbl="node1" presStyleIdx="2" presStyleCnt="7"/>
      <dgm:spPr/>
    </dgm:pt>
    <dgm:pt modelId="{B2BFBDBF-E934-4CC8-928E-B0C0CCAD1B94}" type="pres">
      <dgm:prSet presAssocID="{FCC65377-417B-4AB7-9FFE-282B82372DEE}" presName="spaceA" presStyleCnt="0"/>
      <dgm:spPr/>
    </dgm:pt>
    <dgm:pt modelId="{509A4E5A-5C06-43FA-916B-33086A30E807}" type="pres">
      <dgm:prSet presAssocID="{FB0A0C18-94D4-43B2-8712-10288118B5FC}" presName="space" presStyleCnt="0"/>
      <dgm:spPr/>
    </dgm:pt>
    <dgm:pt modelId="{B2397CDD-11DF-4D18-93BC-03953385A9D7}" type="pres">
      <dgm:prSet presAssocID="{B610B5E5-3510-47C9-9C47-09D16D56D170}" presName="compositeB" presStyleCnt="0"/>
      <dgm:spPr/>
    </dgm:pt>
    <dgm:pt modelId="{BF452469-49E6-42E6-B080-1342C6E3047A}" type="pres">
      <dgm:prSet presAssocID="{B610B5E5-3510-47C9-9C47-09D16D56D170}" presName="textB" presStyleLbl="revTx" presStyleIdx="3" presStyleCnt="7">
        <dgm:presLayoutVars>
          <dgm:bulletEnabled val="1"/>
        </dgm:presLayoutVars>
      </dgm:prSet>
      <dgm:spPr/>
    </dgm:pt>
    <dgm:pt modelId="{6A078E5C-3EF0-4315-8D18-678716582938}" type="pres">
      <dgm:prSet presAssocID="{B610B5E5-3510-47C9-9C47-09D16D56D170}" presName="circleB" presStyleLbl="node1" presStyleIdx="3" presStyleCnt="7"/>
      <dgm:spPr/>
    </dgm:pt>
    <dgm:pt modelId="{1E478B27-E495-436B-B994-ADA7E4345516}" type="pres">
      <dgm:prSet presAssocID="{B610B5E5-3510-47C9-9C47-09D16D56D170}" presName="spaceB" presStyleCnt="0"/>
      <dgm:spPr/>
    </dgm:pt>
    <dgm:pt modelId="{DABB5165-F832-486F-B869-2C719B04DF48}" type="pres">
      <dgm:prSet presAssocID="{4431DED9-F08F-43B3-8CA7-85F6474AD65E}" presName="space" presStyleCnt="0"/>
      <dgm:spPr/>
    </dgm:pt>
    <dgm:pt modelId="{A2BFE4A0-48C7-497A-AFB4-91FA1ED748EA}" type="pres">
      <dgm:prSet presAssocID="{7919389D-0C6E-4AB3-A621-4E1FD7593308}" presName="compositeA" presStyleCnt="0"/>
      <dgm:spPr/>
    </dgm:pt>
    <dgm:pt modelId="{CA673966-CF19-4CF5-A111-27B3FBD5D543}" type="pres">
      <dgm:prSet presAssocID="{7919389D-0C6E-4AB3-A621-4E1FD7593308}" presName="textA" presStyleLbl="revTx" presStyleIdx="4" presStyleCnt="7">
        <dgm:presLayoutVars>
          <dgm:bulletEnabled val="1"/>
        </dgm:presLayoutVars>
      </dgm:prSet>
      <dgm:spPr/>
    </dgm:pt>
    <dgm:pt modelId="{FE6C6D9C-DE79-4A2C-ADEA-04BF5BDB4BD9}" type="pres">
      <dgm:prSet presAssocID="{7919389D-0C6E-4AB3-A621-4E1FD7593308}" presName="circleA" presStyleLbl="node1" presStyleIdx="4" presStyleCnt="7"/>
      <dgm:spPr/>
    </dgm:pt>
    <dgm:pt modelId="{ECBD24CF-6D83-45B8-A15E-D5D8582387FA}" type="pres">
      <dgm:prSet presAssocID="{7919389D-0C6E-4AB3-A621-4E1FD7593308}" presName="spaceA" presStyleCnt="0"/>
      <dgm:spPr/>
    </dgm:pt>
    <dgm:pt modelId="{547F98E0-89AA-4926-B953-D51D6BECF69D}" type="pres">
      <dgm:prSet presAssocID="{97C2889E-01FE-425E-9FAA-991AB963955C}" presName="space" presStyleCnt="0"/>
      <dgm:spPr/>
    </dgm:pt>
    <dgm:pt modelId="{F3826629-3BF0-4302-B3C4-C988CD8C744C}" type="pres">
      <dgm:prSet presAssocID="{D73494DB-B2E8-4799-ABEF-81C6D3C46EEA}" presName="compositeB" presStyleCnt="0"/>
      <dgm:spPr/>
    </dgm:pt>
    <dgm:pt modelId="{A46891C0-783B-419F-8FBA-FBABA6493BAF}" type="pres">
      <dgm:prSet presAssocID="{D73494DB-B2E8-4799-ABEF-81C6D3C46EEA}" presName="textB" presStyleLbl="revTx" presStyleIdx="5" presStyleCnt="7">
        <dgm:presLayoutVars>
          <dgm:bulletEnabled val="1"/>
        </dgm:presLayoutVars>
      </dgm:prSet>
      <dgm:spPr/>
    </dgm:pt>
    <dgm:pt modelId="{F51178B3-6282-42E1-A9E2-F45CBDAAA691}" type="pres">
      <dgm:prSet presAssocID="{D73494DB-B2E8-4799-ABEF-81C6D3C46EEA}" presName="circleB" presStyleLbl="node1" presStyleIdx="5" presStyleCnt="7"/>
      <dgm:spPr/>
    </dgm:pt>
    <dgm:pt modelId="{6EDE0888-207C-4764-907E-A2F263FAB100}" type="pres">
      <dgm:prSet presAssocID="{D73494DB-B2E8-4799-ABEF-81C6D3C46EEA}" presName="spaceB" presStyleCnt="0"/>
      <dgm:spPr/>
    </dgm:pt>
    <dgm:pt modelId="{0530459F-A2E5-4A27-9EAB-72800CAF20CC}" type="pres">
      <dgm:prSet presAssocID="{96C198DC-F8B5-4F45-B208-9F950BC3FFDD}" presName="space" presStyleCnt="0"/>
      <dgm:spPr/>
    </dgm:pt>
    <dgm:pt modelId="{D5DAEE2A-2929-4BE3-AE9D-66568DEF5E91}" type="pres">
      <dgm:prSet presAssocID="{6B4BD20F-77F3-4CDF-AD8A-E6C2CE136474}" presName="compositeA" presStyleCnt="0"/>
      <dgm:spPr/>
    </dgm:pt>
    <dgm:pt modelId="{873BEB7F-1BDE-4174-A10D-0B43DEB3477D}" type="pres">
      <dgm:prSet presAssocID="{6B4BD20F-77F3-4CDF-AD8A-E6C2CE136474}" presName="textA" presStyleLbl="revTx" presStyleIdx="6" presStyleCnt="7">
        <dgm:presLayoutVars>
          <dgm:bulletEnabled val="1"/>
        </dgm:presLayoutVars>
      </dgm:prSet>
      <dgm:spPr/>
    </dgm:pt>
    <dgm:pt modelId="{480010E2-6AAA-4838-A789-BD0CCE8D3B5D}" type="pres">
      <dgm:prSet presAssocID="{6B4BD20F-77F3-4CDF-AD8A-E6C2CE136474}" presName="circleA" presStyleLbl="node1" presStyleIdx="6" presStyleCnt="7"/>
      <dgm:spPr/>
    </dgm:pt>
    <dgm:pt modelId="{5C0F833D-B6BD-4E23-B2BC-B39ECBFA7D72}" type="pres">
      <dgm:prSet presAssocID="{6B4BD20F-77F3-4CDF-AD8A-E6C2CE136474}" presName="spaceA" presStyleCnt="0"/>
      <dgm:spPr/>
    </dgm:pt>
  </dgm:ptLst>
  <dgm:cxnLst>
    <dgm:cxn modelId="{D8824E0B-7637-4785-ABCA-653131D717DF}" type="presOf" srcId="{B610B5E5-3510-47C9-9C47-09D16D56D170}" destId="{BF452469-49E6-42E6-B080-1342C6E3047A}" srcOrd="0" destOrd="0" presId="urn:microsoft.com/office/officeart/2005/8/layout/hProcess11"/>
    <dgm:cxn modelId="{44D74126-62EC-4095-ABDC-2545FC042E9D}" type="presOf" srcId="{ABAF76F6-56F5-4EB2-B5A7-8AC575031D23}" destId="{B8ABDA1A-82CF-4325-BBEF-281A1C8D67AF}" srcOrd="0" destOrd="0" presId="urn:microsoft.com/office/officeart/2005/8/layout/hProcess11"/>
    <dgm:cxn modelId="{55114E35-C25F-4238-BF32-74D66CF00965}" type="presOf" srcId="{949DD726-31DC-4429-812C-2F84E88946C0}" destId="{CD54DE22-C68D-4A95-8D11-F74A43B75D2F}" srcOrd="0" destOrd="0" presId="urn:microsoft.com/office/officeart/2005/8/layout/hProcess11"/>
    <dgm:cxn modelId="{7CAA345C-3D1C-44C4-856F-188FE5169B43}" type="presOf" srcId="{6B4BD20F-77F3-4CDF-AD8A-E6C2CE136474}" destId="{873BEB7F-1BDE-4174-A10D-0B43DEB3477D}" srcOrd="0" destOrd="0" presId="urn:microsoft.com/office/officeart/2005/8/layout/hProcess11"/>
    <dgm:cxn modelId="{AF392F47-34A2-4F6E-99FE-29C1858C7D65}" srcId="{949DD726-31DC-4429-812C-2F84E88946C0}" destId="{ABAF76F6-56F5-4EB2-B5A7-8AC575031D23}" srcOrd="0" destOrd="0" parTransId="{64E8C729-71D3-46AA-A703-4D07EB913EAC}" sibTransId="{19D840CD-B1EC-4491-A337-4EFFD900E94A}"/>
    <dgm:cxn modelId="{7E1CB67B-CB37-4C0B-BBC7-BBF54667F216}" type="presOf" srcId="{5BF617DB-2C08-418C-9380-86FF94619BC6}" destId="{056396FA-2CC0-4380-8F36-5ABFF5A55774}" srcOrd="0" destOrd="0" presId="urn:microsoft.com/office/officeart/2005/8/layout/hProcess11"/>
    <dgm:cxn modelId="{08796A83-71A1-43D1-BDC2-857344C3619D}" srcId="{949DD726-31DC-4429-812C-2F84E88946C0}" destId="{6B4BD20F-77F3-4CDF-AD8A-E6C2CE136474}" srcOrd="6" destOrd="0" parTransId="{4415AC2D-FE97-44AD-ACA3-626A5CB1A4FD}" sibTransId="{386F2098-71B8-48B0-803B-253123EB699D}"/>
    <dgm:cxn modelId="{D1756D8F-692D-4583-8234-14FB287F93F9}" type="presOf" srcId="{7919389D-0C6E-4AB3-A621-4E1FD7593308}" destId="{CA673966-CF19-4CF5-A111-27B3FBD5D543}" srcOrd="0" destOrd="0" presId="urn:microsoft.com/office/officeart/2005/8/layout/hProcess11"/>
    <dgm:cxn modelId="{07F911A6-0C78-448E-9848-9861BDAF2C99}" srcId="{949DD726-31DC-4429-812C-2F84E88946C0}" destId="{7919389D-0C6E-4AB3-A621-4E1FD7593308}" srcOrd="4" destOrd="0" parTransId="{70201E12-138F-4816-970E-0FDBE5289F1B}" sibTransId="{97C2889E-01FE-425E-9FAA-991AB963955C}"/>
    <dgm:cxn modelId="{DF9D25A7-2B44-427E-BB74-0B535C5B1D5A}" srcId="{949DD726-31DC-4429-812C-2F84E88946C0}" destId="{FCC65377-417B-4AB7-9FFE-282B82372DEE}" srcOrd="2" destOrd="0" parTransId="{6407DF30-35D2-46A1-BEF0-F6C71592C5C0}" sibTransId="{FB0A0C18-94D4-43B2-8712-10288118B5FC}"/>
    <dgm:cxn modelId="{47C23CAD-F542-47C5-BF2C-59D442920A60}" srcId="{949DD726-31DC-4429-812C-2F84E88946C0}" destId="{5BF617DB-2C08-418C-9380-86FF94619BC6}" srcOrd="1" destOrd="0" parTransId="{AEC4AC07-E83D-4EC7-AE4B-FD8D911CE2D1}" sibTransId="{D1EEF59B-0DAA-4E41-B810-4993A0ED0DA9}"/>
    <dgm:cxn modelId="{04AF59D8-5451-4C89-80F9-C9431D4E5F79}" type="presOf" srcId="{D73494DB-B2E8-4799-ABEF-81C6D3C46EEA}" destId="{A46891C0-783B-419F-8FBA-FBABA6493BAF}" srcOrd="0" destOrd="0" presId="urn:microsoft.com/office/officeart/2005/8/layout/hProcess11"/>
    <dgm:cxn modelId="{5DC608E8-9D29-4291-A72E-D0D4F03CE2D0}" srcId="{949DD726-31DC-4429-812C-2F84E88946C0}" destId="{D73494DB-B2E8-4799-ABEF-81C6D3C46EEA}" srcOrd="5" destOrd="0" parTransId="{46ED06AA-B72F-4E19-AE5B-E8D64AEE01AF}" sibTransId="{96C198DC-F8B5-4F45-B208-9F950BC3FFDD}"/>
    <dgm:cxn modelId="{421316F7-F4B1-4E28-863E-67431F3A816E}" type="presOf" srcId="{FCC65377-417B-4AB7-9FFE-282B82372DEE}" destId="{E92A4DB7-62CC-4317-9F30-6E0675E0CDE5}" srcOrd="0" destOrd="0" presId="urn:microsoft.com/office/officeart/2005/8/layout/hProcess11"/>
    <dgm:cxn modelId="{CD1A2FF7-E272-4E42-8C53-2A5EF2EA1685}" srcId="{949DD726-31DC-4429-812C-2F84E88946C0}" destId="{B610B5E5-3510-47C9-9C47-09D16D56D170}" srcOrd="3" destOrd="0" parTransId="{91A373ED-1C4B-479C-AAEF-272C7E0A478A}" sibTransId="{4431DED9-F08F-43B3-8CA7-85F6474AD65E}"/>
    <dgm:cxn modelId="{4960BA4D-E007-462E-9E72-ABCD7EE9D5B2}" type="presParOf" srcId="{CD54DE22-C68D-4A95-8D11-F74A43B75D2F}" destId="{5BA65C13-FAF7-4518-A424-2CA6350A83B2}" srcOrd="0" destOrd="0" presId="urn:microsoft.com/office/officeart/2005/8/layout/hProcess11"/>
    <dgm:cxn modelId="{466A8F47-CB14-4AA9-8A28-48023EE13901}" type="presParOf" srcId="{CD54DE22-C68D-4A95-8D11-F74A43B75D2F}" destId="{00C7DDAB-6ECF-4A7A-9F4F-F9BC41CB7010}" srcOrd="1" destOrd="0" presId="urn:microsoft.com/office/officeart/2005/8/layout/hProcess11"/>
    <dgm:cxn modelId="{B89C6C1E-2B95-4D5A-8522-A4E41E99D695}" type="presParOf" srcId="{00C7DDAB-6ECF-4A7A-9F4F-F9BC41CB7010}" destId="{730330BD-3A04-405C-B53C-A4D541AC39DE}" srcOrd="0" destOrd="0" presId="urn:microsoft.com/office/officeart/2005/8/layout/hProcess11"/>
    <dgm:cxn modelId="{CF9F6B29-8F38-410C-B601-75381E2CA081}" type="presParOf" srcId="{730330BD-3A04-405C-B53C-A4D541AC39DE}" destId="{B8ABDA1A-82CF-4325-BBEF-281A1C8D67AF}" srcOrd="0" destOrd="0" presId="urn:microsoft.com/office/officeart/2005/8/layout/hProcess11"/>
    <dgm:cxn modelId="{2F9EE524-6E60-4FA6-AA6E-EAE5B5B6F1F5}" type="presParOf" srcId="{730330BD-3A04-405C-B53C-A4D541AC39DE}" destId="{300E4837-4E87-4B99-97BC-90FCDE2739E6}" srcOrd="1" destOrd="0" presId="urn:microsoft.com/office/officeart/2005/8/layout/hProcess11"/>
    <dgm:cxn modelId="{BFD3F922-6D3C-44A6-A9C8-86CC7F86F8AC}" type="presParOf" srcId="{730330BD-3A04-405C-B53C-A4D541AC39DE}" destId="{357F5156-8659-466A-9B5A-12BE27697379}" srcOrd="2" destOrd="0" presId="urn:microsoft.com/office/officeart/2005/8/layout/hProcess11"/>
    <dgm:cxn modelId="{E4B7EF9E-8558-45A5-BF71-40CE54E01255}" type="presParOf" srcId="{00C7DDAB-6ECF-4A7A-9F4F-F9BC41CB7010}" destId="{0A7B46D4-8114-4CAC-ABE7-B9A677FD20AC}" srcOrd="1" destOrd="0" presId="urn:microsoft.com/office/officeart/2005/8/layout/hProcess11"/>
    <dgm:cxn modelId="{F3BD3120-07DA-4DF5-9B73-A9D54D6ED970}" type="presParOf" srcId="{00C7DDAB-6ECF-4A7A-9F4F-F9BC41CB7010}" destId="{F0988A77-789F-4D3C-AE4B-AA8DE3AB312E}" srcOrd="2" destOrd="0" presId="urn:microsoft.com/office/officeart/2005/8/layout/hProcess11"/>
    <dgm:cxn modelId="{25660CC0-7504-4C70-9E37-EEB097131FDF}" type="presParOf" srcId="{F0988A77-789F-4D3C-AE4B-AA8DE3AB312E}" destId="{056396FA-2CC0-4380-8F36-5ABFF5A55774}" srcOrd="0" destOrd="0" presId="urn:microsoft.com/office/officeart/2005/8/layout/hProcess11"/>
    <dgm:cxn modelId="{7BC7CCA1-29CC-4EC1-A790-FF503C474EE1}" type="presParOf" srcId="{F0988A77-789F-4D3C-AE4B-AA8DE3AB312E}" destId="{DB36A93F-6D29-4AFD-93D1-F0A29228EB52}" srcOrd="1" destOrd="0" presId="urn:microsoft.com/office/officeart/2005/8/layout/hProcess11"/>
    <dgm:cxn modelId="{0E0EA5A5-7AFB-4A71-89F8-CABAF8767F33}" type="presParOf" srcId="{F0988A77-789F-4D3C-AE4B-AA8DE3AB312E}" destId="{3B9A2E1C-6B08-4A95-90FC-4FD27E2552F9}" srcOrd="2" destOrd="0" presId="urn:microsoft.com/office/officeart/2005/8/layout/hProcess11"/>
    <dgm:cxn modelId="{673E6402-215B-4690-B313-133E2FB9ADEA}" type="presParOf" srcId="{00C7DDAB-6ECF-4A7A-9F4F-F9BC41CB7010}" destId="{04A7607F-55D3-48FC-81C1-B129AD4EBF91}" srcOrd="3" destOrd="0" presId="urn:microsoft.com/office/officeart/2005/8/layout/hProcess11"/>
    <dgm:cxn modelId="{A8D2B343-E31F-417B-9BB3-66FE6EF8F993}" type="presParOf" srcId="{00C7DDAB-6ECF-4A7A-9F4F-F9BC41CB7010}" destId="{6D90634D-545C-4557-8551-392316A89BDB}" srcOrd="4" destOrd="0" presId="urn:microsoft.com/office/officeart/2005/8/layout/hProcess11"/>
    <dgm:cxn modelId="{DDDC079F-CB4A-4540-BED2-F4648179CAE2}" type="presParOf" srcId="{6D90634D-545C-4557-8551-392316A89BDB}" destId="{E92A4DB7-62CC-4317-9F30-6E0675E0CDE5}" srcOrd="0" destOrd="0" presId="urn:microsoft.com/office/officeart/2005/8/layout/hProcess11"/>
    <dgm:cxn modelId="{01285600-EB20-4819-8EA8-3CE4AF242805}" type="presParOf" srcId="{6D90634D-545C-4557-8551-392316A89BDB}" destId="{A0456727-9928-4B83-B845-7FBB9E6D0AB5}" srcOrd="1" destOrd="0" presId="urn:microsoft.com/office/officeart/2005/8/layout/hProcess11"/>
    <dgm:cxn modelId="{8DC6D61B-E241-443E-B68A-E1FAE4A8D35F}" type="presParOf" srcId="{6D90634D-545C-4557-8551-392316A89BDB}" destId="{B2BFBDBF-E934-4CC8-928E-B0C0CCAD1B94}" srcOrd="2" destOrd="0" presId="urn:microsoft.com/office/officeart/2005/8/layout/hProcess11"/>
    <dgm:cxn modelId="{27648A18-02DA-43C5-B580-04785F2421B9}" type="presParOf" srcId="{00C7DDAB-6ECF-4A7A-9F4F-F9BC41CB7010}" destId="{509A4E5A-5C06-43FA-916B-33086A30E807}" srcOrd="5" destOrd="0" presId="urn:microsoft.com/office/officeart/2005/8/layout/hProcess11"/>
    <dgm:cxn modelId="{58415BF7-2B9E-47CA-B50A-AE7B02017749}" type="presParOf" srcId="{00C7DDAB-6ECF-4A7A-9F4F-F9BC41CB7010}" destId="{B2397CDD-11DF-4D18-93BC-03953385A9D7}" srcOrd="6" destOrd="0" presId="urn:microsoft.com/office/officeart/2005/8/layout/hProcess11"/>
    <dgm:cxn modelId="{666F15AE-F03C-474A-9822-B5EF1BE9D62B}" type="presParOf" srcId="{B2397CDD-11DF-4D18-93BC-03953385A9D7}" destId="{BF452469-49E6-42E6-B080-1342C6E3047A}" srcOrd="0" destOrd="0" presId="urn:microsoft.com/office/officeart/2005/8/layout/hProcess11"/>
    <dgm:cxn modelId="{EA6359B7-A014-4780-96BD-DEE1308A5D84}" type="presParOf" srcId="{B2397CDD-11DF-4D18-93BC-03953385A9D7}" destId="{6A078E5C-3EF0-4315-8D18-678716582938}" srcOrd="1" destOrd="0" presId="urn:microsoft.com/office/officeart/2005/8/layout/hProcess11"/>
    <dgm:cxn modelId="{D4DBEAA2-9E2B-45F0-BFA1-2CA56E1404B8}" type="presParOf" srcId="{B2397CDD-11DF-4D18-93BC-03953385A9D7}" destId="{1E478B27-E495-436B-B994-ADA7E4345516}" srcOrd="2" destOrd="0" presId="urn:microsoft.com/office/officeart/2005/8/layout/hProcess11"/>
    <dgm:cxn modelId="{A6ED033B-DF75-42A2-86F5-592CAB1C4109}" type="presParOf" srcId="{00C7DDAB-6ECF-4A7A-9F4F-F9BC41CB7010}" destId="{DABB5165-F832-486F-B869-2C719B04DF48}" srcOrd="7" destOrd="0" presId="urn:microsoft.com/office/officeart/2005/8/layout/hProcess11"/>
    <dgm:cxn modelId="{184AF5CD-DCB8-4539-A813-AA49DD4441CC}" type="presParOf" srcId="{00C7DDAB-6ECF-4A7A-9F4F-F9BC41CB7010}" destId="{A2BFE4A0-48C7-497A-AFB4-91FA1ED748EA}" srcOrd="8" destOrd="0" presId="urn:microsoft.com/office/officeart/2005/8/layout/hProcess11"/>
    <dgm:cxn modelId="{12871ACC-16F7-40D1-BFED-A42AEC0112A1}" type="presParOf" srcId="{A2BFE4A0-48C7-497A-AFB4-91FA1ED748EA}" destId="{CA673966-CF19-4CF5-A111-27B3FBD5D543}" srcOrd="0" destOrd="0" presId="urn:microsoft.com/office/officeart/2005/8/layout/hProcess11"/>
    <dgm:cxn modelId="{35BB4174-6974-473A-809F-C1CDD8EB7CAC}" type="presParOf" srcId="{A2BFE4A0-48C7-497A-AFB4-91FA1ED748EA}" destId="{FE6C6D9C-DE79-4A2C-ADEA-04BF5BDB4BD9}" srcOrd="1" destOrd="0" presId="urn:microsoft.com/office/officeart/2005/8/layout/hProcess11"/>
    <dgm:cxn modelId="{E5BD289D-86CD-4079-99F2-8D165E353201}" type="presParOf" srcId="{A2BFE4A0-48C7-497A-AFB4-91FA1ED748EA}" destId="{ECBD24CF-6D83-45B8-A15E-D5D8582387FA}" srcOrd="2" destOrd="0" presId="urn:microsoft.com/office/officeart/2005/8/layout/hProcess11"/>
    <dgm:cxn modelId="{D1B0A894-8DB1-4184-B407-6D9561713740}" type="presParOf" srcId="{00C7DDAB-6ECF-4A7A-9F4F-F9BC41CB7010}" destId="{547F98E0-89AA-4926-B953-D51D6BECF69D}" srcOrd="9" destOrd="0" presId="urn:microsoft.com/office/officeart/2005/8/layout/hProcess11"/>
    <dgm:cxn modelId="{601B466E-180C-412F-806A-1AC42D426DBC}" type="presParOf" srcId="{00C7DDAB-6ECF-4A7A-9F4F-F9BC41CB7010}" destId="{F3826629-3BF0-4302-B3C4-C988CD8C744C}" srcOrd="10" destOrd="0" presId="urn:microsoft.com/office/officeart/2005/8/layout/hProcess11"/>
    <dgm:cxn modelId="{87E5A7A8-393B-44B9-8A03-DFE5978B1A92}" type="presParOf" srcId="{F3826629-3BF0-4302-B3C4-C988CD8C744C}" destId="{A46891C0-783B-419F-8FBA-FBABA6493BAF}" srcOrd="0" destOrd="0" presId="urn:microsoft.com/office/officeart/2005/8/layout/hProcess11"/>
    <dgm:cxn modelId="{6873B112-6083-4BE8-9ED4-D464FFD4BC00}" type="presParOf" srcId="{F3826629-3BF0-4302-B3C4-C988CD8C744C}" destId="{F51178B3-6282-42E1-A9E2-F45CBDAAA691}" srcOrd="1" destOrd="0" presId="urn:microsoft.com/office/officeart/2005/8/layout/hProcess11"/>
    <dgm:cxn modelId="{94496D69-D9CC-486D-A013-F2DBA654C605}" type="presParOf" srcId="{F3826629-3BF0-4302-B3C4-C988CD8C744C}" destId="{6EDE0888-207C-4764-907E-A2F263FAB100}" srcOrd="2" destOrd="0" presId="urn:microsoft.com/office/officeart/2005/8/layout/hProcess11"/>
    <dgm:cxn modelId="{606146C0-E8CC-41AA-88C1-385052E549E3}" type="presParOf" srcId="{00C7DDAB-6ECF-4A7A-9F4F-F9BC41CB7010}" destId="{0530459F-A2E5-4A27-9EAB-72800CAF20CC}" srcOrd="11" destOrd="0" presId="urn:microsoft.com/office/officeart/2005/8/layout/hProcess11"/>
    <dgm:cxn modelId="{D47379B1-88AB-4335-842C-A022521BCCEB}" type="presParOf" srcId="{00C7DDAB-6ECF-4A7A-9F4F-F9BC41CB7010}" destId="{D5DAEE2A-2929-4BE3-AE9D-66568DEF5E91}" srcOrd="12" destOrd="0" presId="urn:microsoft.com/office/officeart/2005/8/layout/hProcess11"/>
    <dgm:cxn modelId="{53F22A18-8152-4389-A0C3-45712F72F8D6}" type="presParOf" srcId="{D5DAEE2A-2929-4BE3-AE9D-66568DEF5E91}" destId="{873BEB7F-1BDE-4174-A10D-0B43DEB3477D}" srcOrd="0" destOrd="0" presId="urn:microsoft.com/office/officeart/2005/8/layout/hProcess11"/>
    <dgm:cxn modelId="{92F9A90B-3643-4820-A995-109C2289D4D0}" type="presParOf" srcId="{D5DAEE2A-2929-4BE3-AE9D-66568DEF5E91}" destId="{480010E2-6AAA-4838-A789-BD0CCE8D3B5D}" srcOrd="1" destOrd="0" presId="urn:microsoft.com/office/officeart/2005/8/layout/hProcess11"/>
    <dgm:cxn modelId="{3BB5F00B-B48E-401D-BDC7-C85D566C2ED5}" type="presParOf" srcId="{D5DAEE2A-2929-4BE3-AE9D-66568DEF5E91}" destId="{5C0F833D-B6BD-4E23-B2BC-B39ECBFA7D72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A65C13-FAF7-4518-A424-2CA6350A83B2}">
      <dsp:nvSpPr>
        <dsp:cNvPr id="0" name=""/>
        <dsp:cNvSpPr/>
      </dsp:nvSpPr>
      <dsp:spPr>
        <a:xfrm>
          <a:off x="0" y="1305401"/>
          <a:ext cx="10515600" cy="1740535"/>
        </a:xfrm>
        <a:prstGeom prst="notchedRightArrow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ABDA1A-82CF-4325-BBEF-281A1C8D67AF}">
      <dsp:nvSpPr>
        <dsp:cNvPr id="0" name=""/>
        <dsp:cNvSpPr/>
      </dsp:nvSpPr>
      <dsp:spPr>
        <a:xfrm>
          <a:off x="808" y="0"/>
          <a:ext cx="1296222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To support timely reconciliation, all eligible activity must be fully coded, late submission will delay confirmation of the final position and impact the timing of associated payments.</a:t>
          </a:r>
        </a:p>
      </dsp:txBody>
      <dsp:txXfrm>
        <a:off x="808" y="0"/>
        <a:ext cx="1296222" cy="1740535"/>
      </dsp:txXfrm>
    </dsp:sp>
    <dsp:sp modelId="{300E4837-4E87-4B99-97BC-90FCDE2739E6}">
      <dsp:nvSpPr>
        <dsp:cNvPr id="0" name=""/>
        <dsp:cNvSpPr/>
      </dsp:nvSpPr>
      <dsp:spPr>
        <a:xfrm>
          <a:off x="481737" y="1975616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6396FA-2CC0-4380-8F36-5ABFF5A55774}">
      <dsp:nvSpPr>
        <dsp:cNvPr id="0" name=""/>
        <dsp:cNvSpPr/>
      </dsp:nvSpPr>
      <dsp:spPr>
        <a:xfrm>
          <a:off x="1361842" y="2610802"/>
          <a:ext cx="1296222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Following completion of the year-end data extract in April 2026, practices will be issued with a final end-of-year performance letter. </a:t>
          </a:r>
        </a:p>
      </dsp:txBody>
      <dsp:txXfrm>
        <a:off x="1361842" y="2610802"/>
        <a:ext cx="1296222" cy="1740535"/>
      </dsp:txXfrm>
    </dsp:sp>
    <dsp:sp modelId="{DB36A93F-6D29-4AFD-93D1-F0A29228EB52}">
      <dsp:nvSpPr>
        <dsp:cNvPr id="0" name=""/>
        <dsp:cNvSpPr/>
      </dsp:nvSpPr>
      <dsp:spPr>
        <a:xfrm>
          <a:off x="1792386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2A4DB7-62CC-4317-9F30-6E0675E0CDE5}">
      <dsp:nvSpPr>
        <dsp:cNvPr id="0" name=""/>
        <dsp:cNvSpPr/>
      </dsp:nvSpPr>
      <dsp:spPr>
        <a:xfrm>
          <a:off x="2722875" y="0"/>
          <a:ext cx="1296222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latin typeface="Segoe UI" panose="020B0502040204020203" pitchFamily="34" charset="0"/>
              <a:cs typeface="Segoe UI" panose="020B0502040204020203" pitchFamily="34" charset="0"/>
            </a:rPr>
            <a:t>Practices to submit their mitigation via the relevant Microsoft </a:t>
          </a:r>
          <a:r>
            <a:rPr lang="en-GB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forms</a:t>
          </a:r>
          <a:r>
            <a:rPr lang="en-GB" sz="1000" kern="1200" dirty="0">
              <a:latin typeface="Segoe UI" panose="020B0502040204020203" pitchFamily="34" charset="0"/>
              <a:cs typeface="Segoe UI" panose="020B0502040204020203" pitchFamily="34" charset="0"/>
            </a:rPr>
            <a:t> link provided by the ICB.</a:t>
          </a:r>
          <a:endParaRPr lang="en-GB" sz="1000" kern="1200" dirty="0"/>
        </a:p>
      </dsp:txBody>
      <dsp:txXfrm>
        <a:off x="2722875" y="0"/>
        <a:ext cx="1296222" cy="1740535"/>
      </dsp:txXfrm>
    </dsp:sp>
    <dsp:sp modelId="{A0456727-9928-4B83-B845-7FBB9E6D0AB5}">
      <dsp:nvSpPr>
        <dsp:cNvPr id="0" name=""/>
        <dsp:cNvSpPr/>
      </dsp:nvSpPr>
      <dsp:spPr>
        <a:xfrm>
          <a:off x="3153419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452469-49E6-42E6-B080-1342C6E3047A}">
      <dsp:nvSpPr>
        <dsp:cNvPr id="0" name=""/>
        <dsp:cNvSpPr/>
      </dsp:nvSpPr>
      <dsp:spPr>
        <a:xfrm>
          <a:off x="4083908" y="2610802"/>
          <a:ext cx="1296222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Mitigation panel to meet and review submissions.</a:t>
          </a:r>
        </a:p>
      </dsp:txBody>
      <dsp:txXfrm>
        <a:off x="4083908" y="2610802"/>
        <a:ext cx="1296222" cy="1740535"/>
      </dsp:txXfrm>
    </dsp:sp>
    <dsp:sp modelId="{6A078E5C-3EF0-4315-8D18-678716582938}">
      <dsp:nvSpPr>
        <dsp:cNvPr id="0" name=""/>
        <dsp:cNvSpPr/>
      </dsp:nvSpPr>
      <dsp:spPr>
        <a:xfrm>
          <a:off x="4514453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673966-CF19-4CF5-A111-27B3FBD5D543}">
      <dsp:nvSpPr>
        <dsp:cNvPr id="0" name=""/>
        <dsp:cNvSpPr/>
      </dsp:nvSpPr>
      <dsp:spPr>
        <a:xfrm>
          <a:off x="5444942" y="0"/>
          <a:ext cx="1296222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Practices to receive outcome of Mitigation panel.</a:t>
          </a:r>
          <a:endParaRPr lang="en-GB" sz="1000" kern="1200" dirty="0"/>
        </a:p>
      </dsp:txBody>
      <dsp:txXfrm>
        <a:off x="5444942" y="0"/>
        <a:ext cx="1296222" cy="1740535"/>
      </dsp:txXfrm>
    </dsp:sp>
    <dsp:sp modelId="{FE6C6D9C-DE79-4A2C-ADEA-04BF5BDB4BD9}">
      <dsp:nvSpPr>
        <dsp:cNvPr id="0" name=""/>
        <dsp:cNvSpPr/>
      </dsp:nvSpPr>
      <dsp:spPr>
        <a:xfrm>
          <a:off x="5875486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6891C0-783B-419F-8FBA-FBABA6493BAF}">
      <dsp:nvSpPr>
        <dsp:cNvPr id="0" name=""/>
        <dsp:cNvSpPr/>
      </dsp:nvSpPr>
      <dsp:spPr>
        <a:xfrm>
          <a:off x="6805975" y="2610802"/>
          <a:ext cx="1296222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ICB to confirm with finance for practice payments/recovery of funds.</a:t>
          </a:r>
          <a:endParaRPr lang="en-GB" sz="1000" kern="1200" dirty="0"/>
        </a:p>
      </dsp:txBody>
      <dsp:txXfrm>
        <a:off x="6805975" y="2610802"/>
        <a:ext cx="1296222" cy="1740535"/>
      </dsp:txXfrm>
    </dsp:sp>
    <dsp:sp modelId="{F51178B3-6282-42E1-A9E2-F45CBDAAA691}">
      <dsp:nvSpPr>
        <dsp:cNvPr id="0" name=""/>
        <dsp:cNvSpPr/>
      </dsp:nvSpPr>
      <dsp:spPr>
        <a:xfrm>
          <a:off x="7236519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3BEB7F-1BDE-4174-A10D-0B43DEB3477D}">
      <dsp:nvSpPr>
        <dsp:cNvPr id="0" name=""/>
        <dsp:cNvSpPr/>
      </dsp:nvSpPr>
      <dsp:spPr>
        <a:xfrm>
          <a:off x="8167009" y="0"/>
          <a:ext cx="1296222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latin typeface="Segoe UI" panose="020B0502040204020203" pitchFamily="34" charset="0"/>
              <a:cs typeface="Segoe UI" panose="020B0502040204020203" pitchFamily="34" charset="0"/>
            </a:rPr>
            <a:t>Practice payments/recovery of funds to be processed.</a:t>
          </a:r>
          <a:endParaRPr lang="en-GB" sz="1000" kern="1200" dirty="0"/>
        </a:p>
      </dsp:txBody>
      <dsp:txXfrm>
        <a:off x="8167009" y="0"/>
        <a:ext cx="1296222" cy="1740535"/>
      </dsp:txXfrm>
    </dsp:sp>
    <dsp:sp modelId="{480010E2-6AAA-4838-A789-BD0CCE8D3B5D}">
      <dsp:nvSpPr>
        <dsp:cNvPr id="0" name=""/>
        <dsp:cNvSpPr/>
      </dsp:nvSpPr>
      <dsp:spPr>
        <a:xfrm>
          <a:off x="8597553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257A8-5620-A4E7-1E83-DFEB102259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BABFCA-54AB-DD07-ACD8-EC2ABCC5C7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C0EF96-0B58-31F5-AAB5-505033800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79665-4B68-4149-AC9C-F02C640E354D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62F66-E534-0B29-1F2D-13FF3699D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5CE07-6C73-ACF8-19B8-79C3633FD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FB85-C8DE-49F8-B3BC-5A4228277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997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76A9C-5AFC-5F12-FB7F-6FB3818DA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A453F-25B7-C085-C1E8-D1D989116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C1354-C744-62D3-AB51-444BA2240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79665-4B68-4149-AC9C-F02C640E354D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ABFAA-4AEC-2A90-AB59-FBFBEAC7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98B4B-1AF2-AB44-4901-80E00F793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FB85-C8DE-49F8-B3BC-5A4228277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06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D99C4-E9D7-1F35-F4A2-CC929C575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0C9B18-D68C-A5D1-AC01-FCA8A0877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A8BC98-925B-C7B3-4D68-009023AB7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79665-4B68-4149-AC9C-F02C640E354D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8FEAD-EB18-4839-3604-99A50DAF6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810E9-7F98-252A-ABD6-90E7747B6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FB85-C8DE-49F8-B3BC-5A4228277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4216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627BA-81EF-FFC6-AFA4-A0E666713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C6B6B-EFD7-16AD-CC0C-4A3668BF5A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F2AFB9-5F21-9CA7-262A-8F6E83920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989FB6-5807-5BBA-8504-B7798BC07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79665-4B68-4149-AC9C-F02C640E354D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D999EC-91B2-C4AB-8EE6-0C9C3DF65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6FC96-24E6-928A-C11E-4F945DEC3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FB85-C8DE-49F8-B3BC-5A4228277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635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789E3-CC48-4389-DB18-F211027AC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02EB19-68DE-FA32-6D69-A17E79D86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09D19C-3507-7BFA-6FE3-94C7C185EF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E1F0D9-BD08-FDA6-45B1-77A92B5AE5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ECC2CF-F38D-B9E8-3D64-0E6322B0EE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648C7F-2472-F56D-5B84-0EAE11253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79665-4B68-4149-AC9C-F02C640E354D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506321-78E8-8C82-CDD8-E62D273D0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C3C187-9120-0CCB-6BFE-E8F359A37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FB85-C8DE-49F8-B3BC-5A4228277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021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CFB67-29E6-D399-6966-748393383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729919-307C-F170-8081-390DE6DAA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79665-4B68-4149-AC9C-F02C640E354D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10206A-8614-C218-29B4-A7EAFFE81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8925B9-9A2E-B95A-8E58-A7B4551C8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FB85-C8DE-49F8-B3BC-5A4228277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654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D9EF93-7960-3085-5979-44CD8889E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79665-4B68-4149-AC9C-F02C640E354D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BEDB66-F86C-780A-9FE8-FDB52BD8C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D9BE4B-FD8F-D9F3-AD24-7F24CD76F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FB85-C8DE-49F8-B3BC-5A4228277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081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3A513-87F9-1F10-F770-9CE4ABDB7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C3E17-BDC5-4F1F-3AE9-36076CB8F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8ED7B-6FC1-BD37-E5A1-0D47DF5FB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390DEF-932E-F430-9AB6-995322AA4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79665-4B68-4149-AC9C-F02C640E354D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CB9A5-575E-03AF-A2CC-E3D3B2DCE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001365-07C1-30C5-8101-05F84292F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FB85-C8DE-49F8-B3BC-5A4228277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975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C93D9-C3A2-7893-4EC7-DEEA0246D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77E8BD-43EA-1B3A-3BD0-BE490F3673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B8BCA7-A8AF-59E1-2C61-F65F14E12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28E132-3398-2200-0D68-4453F979E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79665-4B68-4149-AC9C-F02C640E354D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3258EE-CD87-11A1-02DF-B661C4A85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C91CC6-9B40-00B0-2CBC-9D998A23D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FB85-C8DE-49F8-B3BC-5A4228277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107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9D94C-035D-A635-CAE1-9304CB4D1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7C59D0-0154-6244-CB0E-4C1F53006B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90F5C-23F5-81E1-5231-2BD4F6E21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79665-4B68-4149-AC9C-F02C640E354D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8D24D-CAA6-3799-7F1E-FDE91875E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25776-CD5D-3774-5333-1EF16AD7A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FB85-C8DE-49F8-B3BC-5A4228277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082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C15950-2ADF-7989-40CD-6523F5F4B3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CEBBE7-7557-7773-46E4-9448F9B6C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45C8A-6C64-CF81-202E-D08113245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79665-4B68-4149-AC9C-F02C640E354D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B5CE3-1CFD-3087-E99B-6A24DFA4D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D621C-CC7F-B2E6-89D5-C98E25D8F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FB85-C8DE-49F8-B3BC-5A4228277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265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1119CC-3763-8CE9-F6EE-DE59F77F8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36E346-4398-AE8C-CD14-EE71DEEB1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473F9-1AB4-93C5-7E79-92DDFA5361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579665-4B68-4149-AC9C-F02C640E354D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1C730-D4E3-9BD9-4207-678684266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0C4AF-82AD-6E77-2991-2EFF59865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71FB85-C8DE-49F8-B3BC-5A4228277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488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svg"/><Relationship Id="rId18" Type="http://schemas.openxmlformats.org/officeDocument/2006/relationships/image" Target="../media/image12.png"/><Relationship Id="rId3" Type="http://schemas.openxmlformats.org/officeDocument/2006/relationships/diagramLayout" Target="../diagrams/layout1.xml"/><Relationship Id="rId21" Type="http://schemas.openxmlformats.org/officeDocument/2006/relationships/image" Target="../media/image15.sv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17" Type="http://schemas.openxmlformats.org/officeDocument/2006/relationships/image" Target="../media/image11.svg"/><Relationship Id="rId2" Type="http://schemas.openxmlformats.org/officeDocument/2006/relationships/diagramData" Target="../diagrams/data1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5.svg"/><Relationship Id="rId5" Type="http://schemas.openxmlformats.org/officeDocument/2006/relationships/diagramColors" Target="../diagrams/colors1.xml"/><Relationship Id="rId15" Type="http://schemas.openxmlformats.org/officeDocument/2006/relationships/image" Target="../media/image9.svg"/><Relationship Id="rId10" Type="http://schemas.openxmlformats.org/officeDocument/2006/relationships/image" Target="../media/image4.png"/><Relationship Id="rId19" Type="http://schemas.openxmlformats.org/officeDocument/2006/relationships/image" Target="../media/image13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svg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D6367-5ACE-01BD-A9A6-B64A0F5F8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69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Segoe UI" panose="020B0502040204020203" pitchFamily="34" charset="0"/>
                <a:cs typeface="Segoe UI" panose="020B0502040204020203" pitchFamily="34" charset="0"/>
              </a:rPr>
              <a:t>LTC LES &amp; Capitated LESs- End of year &amp; Mitigation Timeline </a:t>
            </a:r>
            <a:endParaRPr lang="en-GB" sz="32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99AE76D-BFF6-1CD4-56A4-1A73CB2675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724251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319544C-92BA-A51E-7E11-51E6CCBA969D}"/>
              </a:ext>
            </a:extLst>
          </p:cNvPr>
          <p:cNvSpPr txBox="1"/>
          <p:nvPr/>
        </p:nvSpPr>
        <p:spPr>
          <a:xfrm>
            <a:off x="1279430" y="3801239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</a:t>
            </a:r>
            <a:r>
              <a:rPr lang="en-GB" sz="1000" b="1" baseline="30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</a:t>
            </a:r>
            <a:r>
              <a:rPr lang="en-GB" sz="1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April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32713C-6886-731F-199C-66365FD20FE1}"/>
              </a:ext>
            </a:extLst>
          </p:cNvPr>
          <p:cNvSpPr txBox="1"/>
          <p:nvPr/>
        </p:nvSpPr>
        <p:spPr>
          <a:xfrm>
            <a:off x="2600629" y="3801239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30</a:t>
            </a:r>
            <a:r>
              <a:rPr lang="en-GB" sz="1000" b="1" baseline="30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</a:t>
            </a:r>
            <a:r>
              <a:rPr lang="en-GB" sz="1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April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08F187-8084-8374-964E-D6B99C9D9AC9}"/>
              </a:ext>
            </a:extLst>
          </p:cNvPr>
          <p:cNvSpPr txBox="1"/>
          <p:nvPr/>
        </p:nvSpPr>
        <p:spPr>
          <a:xfrm>
            <a:off x="3962393" y="3801239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</a:t>
            </a:r>
            <a:r>
              <a:rPr lang="en-GB" sz="1000" b="1" baseline="30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</a:t>
            </a:r>
            <a:r>
              <a:rPr lang="en-GB" sz="1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3FD9EF-4FA2-3452-8CBA-605A5A0924B9}"/>
              </a:ext>
            </a:extLst>
          </p:cNvPr>
          <p:cNvSpPr txBox="1"/>
          <p:nvPr/>
        </p:nvSpPr>
        <p:spPr>
          <a:xfrm>
            <a:off x="5324157" y="3801239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13</a:t>
            </a:r>
            <a:r>
              <a:rPr lang="en-GB" sz="1000" b="1" baseline="30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</a:t>
            </a:r>
            <a:r>
              <a:rPr lang="en-GB" sz="1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994DAE-4C8E-092C-DAD4-9C783DAFB873}"/>
              </a:ext>
            </a:extLst>
          </p:cNvPr>
          <p:cNvSpPr txBox="1"/>
          <p:nvPr/>
        </p:nvSpPr>
        <p:spPr>
          <a:xfrm>
            <a:off x="6680994" y="3801239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29</a:t>
            </a:r>
            <a:r>
              <a:rPr lang="en-GB" sz="1000" b="1" baseline="30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</a:t>
            </a:r>
            <a:r>
              <a:rPr lang="en-GB" sz="1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May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D5257E-570B-A33F-934F-6B0DA88FAE52}"/>
              </a:ext>
            </a:extLst>
          </p:cNvPr>
          <p:cNvSpPr txBox="1"/>
          <p:nvPr/>
        </p:nvSpPr>
        <p:spPr>
          <a:xfrm>
            <a:off x="8037831" y="3801239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</a:t>
            </a:r>
            <a:r>
              <a:rPr lang="en-GB" sz="1000" b="1" baseline="30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</a:t>
            </a:r>
            <a:r>
              <a:rPr lang="en-GB" sz="1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June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CB42F6-7F90-E198-22ED-F5CFEAA2B245}"/>
              </a:ext>
            </a:extLst>
          </p:cNvPr>
          <p:cNvSpPr txBox="1"/>
          <p:nvPr/>
        </p:nvSpPr>
        <p:spPr>
          <a:xfrm>
            <a:off x="9394668" y="3801239"/>
            <a:ext cx="511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Mid  June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C01696E-B60A-915C-10FF-8EC7035457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189" y="158073"/>
            <a:ext cx="908050" cy="60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raphic 15" descr="Programmer male with solid fill">
            <a:extLst>
              <a:ext uri="{FF2B5EF4-FFF2-40B4-BE49-F238E27FC236}">
                <a16:creationId xmlns:a16="http://schemas.microsoft.com/office/drawing/2014/main" id="{4CB8165C-B3BF-7A25-21E3-0C121BB211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22885" y="1396181"/>
            <a:ext cx="523566" cy="523566"/>
          </a:xfrm>
          <a:prstGeom prst="rect">
            <a:avLst/>
          </a:prstGeom>
        </p:spPr>
      </p:pic>
      <p:pic>
        <p:nvPicPr>
          <p:cNvPr id="18" name="Graphic 17" descr="Envelope with solid fill">
            <a:extLst>
              <a:ext uri="{FF2B5EF4-FFF2-40B4-BE49-F238E27FC236}">
                <a16:creationId xmlns:a16="http://schemas.microsoft.com/office/drawing/2014/main" id="{45BC0694-654D-8650-6257-5FC68B5309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00629" y="5707586"/>
            <a:ext cx="509741" cy="509741"/>
          </a:xfrm>
          <a:prstGeom prst="rect">
            <a:avLst/>
          </a:prstGeom>
        </p:spPr>
      </p:pic>
      <p:pic>
        <p:nvPicPr>
          <p:cNvPr id="20" name="Graphic 19" descr="Link with solid fill">
            <a:extLst>
              <a:ext uri="{FF2B5EF4-FFF2-40B4-BE49-F238E27FC236}">
                <a16:creationId xmlns:a16="http://schemas.microsoft.com/office/drawing/2014/main" id="{E450F965-9FE3-BF96-813B-2E433A3F0A6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962393" y="2198053"/>
            <a:ext cx="511277" cy="511277"/>
          </a:xfrm>
          <a:prstGeom prst="rect">
            <a:avLst/>
          </a:prstGeom>
        </p:spPr>
      </p:pic>
      <p:pic>
        <p:nvPicPr>
          <p:cNvPr id="22" name="Graphic 21" descr="Customer review with solid fill">
            <a:extLst>
              <a:ext uri="{FF2B5EF4-FFF2-40B4-BE49-F238E27FC236}">
                <a16:creationId xmlns:a16="http://schemas.microsoft.com/office/drawing/2014/main" id="{3F713E54-8C1D-E7EA-4D98-ED2B018049D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324157" y="5046406"/>
            <a:ext cx="511277" cy="511277"/>
          </a:xfrm>
          <a:prstGeom prst="rect">
            <a:avLst/>
          </a:prstGeom>
        </p:spPr>
      </p:pic>
      <p:pic>
        <p:nvPicPr>
          <p:cNvPr id="24" name="Graphic 23" descr="Open envelope with solid fill">
            <a:extLst>
              <a:ext uri="{FF2B5EF4-FFF2-40B4-BE49-F238E27FC236}">
                <a16:creationId xmlns:a16="http://schemas.microsoft.com/office/drawing/2014/main" id="{612CFDB8-E997-6465-675F-2C2178D46C6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680994" y="2453691"/>
            <a:ext cx="511277" cy="511277"/>
          </a:xfrm>
          <a:prstGeom prst="rect">
            <a:avLst/>
          </a:prstGeom>
        </p:spPr>
      </p:pic>
      <p:pic>
        <p:nvPicPr>
          <p:cNvPr id="26" name="Graphic 25" descr="Calculator with solid fill">
            <a:extLst>
              <a:ext uri="{FF2B5EF4-FFF2-40B4-BE49-F238E27FC236}">
                <a16:creationId xmlns:a16="http://schemas.microsoft.com/office/drawing/2014/main" id="{BBABC579-2E42-2516-32E2-8AD29AFCE6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083339" y="5126292"/>
            <a:ext cx="511277" cy="511277"/>
          </a:xfrm>
          <a:prstGeom prst="rect">
            <a:avLst/>
          </a:prstGeom>
        </p:spPr>
      </p:pic>
      <p:pic>
        <p:nvPicPr>
          <p:cNvPr id="28" name="Graphic 27" descr="Piggy Bank with solid fill">
            <a:extLst>
              <a:ext uri="{FF2B5EF4-FFF2-40B4-BE49-F238E27FC236}">
                <a16:creationId xmlns:a16="http://schemas.microsoft.com/office/drawing/2014/main" id="{2FB12AC8-1DAE-EBC6-B386-8868FB9A7F7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394668" y="2276428"/>
            <a:ext cx="643470" cy="64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689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75b2a254-b646-45f5-9cf4-22032bb6e5a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B8EC328A08A94C817AF6400907CB67" ma:contentTypeVersion="15" ma:contentTypeDescription="Create a new document." ma:contentTypeScope="" ma:versionID="c2944233eaada4f4ceec19b612039cc2">
  <xsd:schema xmlns:xsd="http://www.w3.org/2001/XMLSchema" xmlns:xs="http://www.w3.org/2001/XMLSchema" xmlns:p="http://schemas.microsoft.com/office/2006/metadata/properties" xmlns:ns1="http://schemas.microsoft.com/sharepoint/v3" xmlns:ns2="75b2a254-b646-45f5-9cf4-22032bb6e5a6" xmlns:ns3="909341a7-4b52-40f4-a72a-af0dc00d46c8" targetNamespace="http://schemas.microsoft.com/office/2006/metadata/properties" ma:root="true" ma:fieldsID="1b76b3d6f6c9515e2df448c7ea800fa0" ns1:_="" ns2:_="" ns3:_="">
    <xsd:import namespace="http://schemas.microsoft.com/sharepoint/v3"/>
    <xsd:import namespace="75b2a254-b646-45f5-9cf4-22032bb6e5a6"/>
    <xsd:import namespace="909341a7-4b52-40f4-a72a-af0dc00d46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b2a254-b646-45f5-9cf4-22032bb6e5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9341a7-4b52-40f4-a72a-af0dc00d46c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6B44C1-E04F-4378-8BC8-35A84C5B0C94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sharepoint/v3"/>
    <ds:schemaRef ds:uri="909341a7-4b52-40f4-a72a-af0dc00d46c8"/>
    <ds:schemaRef ds:uri="75b2a254-b646-45f5-9cf4-22032bb6e5a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3B7E2C9-14E1-40B8-AFE9-D0E4116A3B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5b2a254-b646-45f5-9cf4-22032bb6e5a6"/>
    <ds:schemaRef ds:uri="909341a7-4b52-40f4-a72a-af0dc00d46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CDC0F2-E291-4ADF-A6ED-18E58BB6D66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132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Segoe UI</vt:lpstr>
      <vt:lpstr>Office Theme</vt:lpstr>
      <vt:lpstr>LTC LES &amp; Capitated LESs- End of year &amp; Mitigation Timeline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IANSON, Leanne (NHS LANCASHIRE AND SOUTH CUMBRIA ICB - 00X)</dc:creator>
  <cp:lastModifiedBy>IANSON, Leanne (NHS LANCASHIRE AND SOUTH CUMBRIA ICB - 00X)</cp:lastModifiedBy>
  <cp:revision>1</cp:revision>
  <dcterms:created xsi:type="dcterms:W3CDTF">2025-03-06T17:50:45Z</dcterms:created>
  <dcterms:modified xsi:type="dcterms:W3CDTF">2026-03-03T18:57:12Z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0x0101006FB8EC328A08A94C817AF6400907CB67</vt:lpwstr>
  </property>
  <property fmtid="{D5CDD505-2E9C-101B-9397-08002B2CF9AE}" pid="3" name="MediaServiceImageTags">
    <vt:lpwstr/>
  </property>
</Properties>
</file>